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12"/>
  </p:notesMasterIdLst>
  <p:sldIdLst>
    <p:sldId id="256" r:id="rId3"/>
    <p:sldId id="257" r:id="rId4"/>
    <p:sldId id="258" r:id="rId5"/>
    <p:sldId id="261" r:id="rId6"/>
    <p:sldId id="262" r:id="rId7"/>
    <p:sldId id="268" r:id="rId8"/>
    <p:sldId id="267" r:id="rId9"/>
    <p:sldId id="265" r:id="rId10"/>
    <p:sldId id="276" r:id="rId11"/>
  </p:sldIdLst>
  <p:sldSz cx="12192000" cy="6858000"/>
  <p:notesSz cx="6858000" cy="9144000"/>
  <p:defaultTextStyle>
    <a:lvl1pPr marL="0" lvl="0" algn="l" defTabSz="457200">
      <a:defRPr sz="1800" kern="1200">
        <a:solidFill>
          <a:schemeClr val="tx1"/>
        </a:solidFill>
        <a:latin typeface="思源黑体 CN Light"/>
        <a:ea typeface="思源黑体 CN Regular"/>
      </a:defRPr>
    </a:lvl1pPr>
    <a:lvl2pPr marL="457200" lvl="1" algn="l" defTabSz="457200">
      <a:defRPr sz="1800" kern="1200">
        <a:solidFill>
          <a:schemeClr val="tx1"/>
        </a:solidFill>
        <a:latin typeface="思源黑体 CN Light"/>
        <a:ea typeface="思源黑体 CN Regular"/>
      </a:defRPr>
    </a:lvl2pPr>
    <a:lvl3pPr marL="914400" lvl="2" algn="l" defTabSz="457200">
      <a:defRPr sz="1800" kern="1200">
        <a:solidFill>
          <a:schemeClr val="tx1"/>
        </a:solidFill>
        <a:latin typeface="思源黑体 CN Light"/>
        <a:ea typeface="思源黑体 CN Regular"/>
      </a:defRPr>
    </a:lvl3pPr>
    <a:lvl4pPr marL="1371600" lvl="3" algn="l" defTabSz="457200">
      <a:defRPr sz="1800" kern="1200">
        <a:solidFill>
          <a:schemeClr val="tx1"/>
        </a:solidFill>
        <a:latin typeface="思源黑体 CN Light"/>
        <a:ea typeface="思源黑体 CN Regular"/>
      </a:defRPr>
    </a:lvl4pPr>
    <a:lvl5pPr marL="1828800" lvl="4" algn="l" defTabSz="457200">
      <a:defRPr sz="1800" kern="1200">
        <a:solidFill>
          <a:schemeClr val="tx1"/>
        </a:solidFill>
        <a:latin typeface="思源黑体 CN Light"/>
        <a:ea typeface="思源黑体 CN Regular"/>
      </a:defRPr>
    </a:lvl5pPr>
    <a:lvl6pPr marL="2286000" lvl="5" algn="l" defTabSz="457200">
      <a:defRPr sz="1800" kern="1200">
        <a:solidFill>
          <a:schemeClr val="tx1"/>
        </a:solidFill>
        <a:latin typeface="思源黑体 CN Light"/>
        <a:ea typeface="思源黑体 CN Regular"/>
      </a:defRPr>
    </a:lvl6pPr>
    <a:lvl7pPr marL="2743200" lvl="6" algn="l" defTabSz="457200">
      <a:defRPr sz="1800" kern="1200">
        <a:solidFill>
          <a:schemeClr val="tx1"/>
        </a:solidFill>
        <a:latin typeface="思源黑体 CN Light"/>
        <a:ea typeface="思源黑体 CN Regular"/>
      </a:defRPr>
    </a:lvl7pPr>
    <a:lvl8pPr marL="3200400" lvl="7" algn="l" defTabSz="457200">
      <a:defRPr sz="1800" kern="1200">
        <a:solidFill>
          <a:schemeClr val="tx1"/>
        </a:solidFill>
        <a:latin typeface="思源黑体 CN Light"/>
        <a:ea typeface="思源黑体 CN Regular"/>
      </a:defRPr>
    </a:lvl8pPr>
    <a:lvl9pPr marL="3657600" lvl="8" algn="l" defTabSz="457200">
      <a:defRPr sz="1800" kern="1200">
        <a:solidFill>
          <a:schemeClr val="tx1"/>
        </a:solidFill>
        <a:latin typeface="思源黑体 CN Light"/>
        <a:ea typeface="思源黑体 CN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0E4E4"/>
    <a:srgbClr val="D8DC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8" autoAdjust="0"/>
    <p:restoredTop sz="94694"/>
  </p:normalViewPr>
  <p:slideViewPr>
    <p:cSldViewPr snapToGrid="0">
      <p:cViewPr varScale="1">
        <p:scale>
          <a:sx n="73" d="100"/>
          <a:sy n="73" d="100"/>
        </p:scale>
        <p:origin x="360" y="72"/>
      </p:cViewPr>
      <p:guideLst/>
    </p:cSldViewPr>
  </p:slideViewPr>
  <p:notesTextViewPr>
    <p:cViewPr>
      <p:scale>
        <a:sx n="1" d="1"/>
        <a:sy n="1" d="1"/>
      </p:scale>
      <p:origin x="0" y="0"/>
    </p:cViewPr>
  </p:notesTextViewPr>
  <p:sorterViewPr>
    <p:cViewPr>
      <p:scale>
        <a:sx n="121" d="100"/>
        <a:sy n="12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2022/4/21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600" b="0" i="0" u="none" strike="noStrike" kern="1200">
                <a:solidFill>
                  <a:srgbClr val="E6E6E6"/>
                </a:solidFill>
                <a:latin typeface="等线"/>
                <a:ea typeface="等线"/>
              </a:rPr>
              <a:t>更多素材资源</a:t>
            </a:r>
            <a:r>
              <a:rPr lang="en-US" sz="600" b="0" i="0" u="none" strike="noStrike" kern="1200">
                <a:solidFill>
                  <a:srgbClr val="E6E6E6"/>
                </a:solidFill>
                <a:latin typeface="等线"/>
                <a:ea typeface="等线"/>
              </a:rPr>
              <a:t>-</a:t>
            </a:r>
            <a:r>
              <a:rPr lang="zh-CN" sz="600" b="0" i="0" u="none" strike="noStrike" kern="1200">
                <a:solidFill>
                  <a:srgbClr val="E6E6E6"/>
                </a:solidFill>
                <a:latin typeface="等线"/>
                <a:ea typeface="等线"/>
              </a:rPr>
              <a:t> </a:t>
            </a:r>
            <a:r>
              <a:rPr lang="en-US" sz="600" b="0" i="0" u="none" strike="noStrike" kern="1200">
                <a:solidFill>
                  <a:srgbClr val="E6E6E6"/>
                </a:solidFill>
                <a:latin typeface="等线"/>
                <a:ea typeface="等线"/>
              </a:rPr>
              <a:t>B-lue-D-ragonfly- </a:t>
            </a:r>
            <a:r>
              <a:rPr lang="en-US" sz="600">
                <a:solidFill>
                  <a:srgbClr val="E6E6E6"/>
                </a:solidFill>
              </a:rPr>
              <a:t>DESIGN</a:t>
            </a:r>
            <a:endParaRPr lang="zh-CN" sz="600">
              <a:solidFill>
                <a:srgbClr val="E6E6E6"/>
              </a:solidFill>
            </a:endParaRPr>
          </a:p>
          <a:p>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600" b="0" i="0" u="none" strike="noStrike" kern="1200">
                <a:solidFill>
                  <a:srgbClr val="E6E6E6"/>
                </a:solidFill>
                <a:latin typeface="等线"/>
                <a:ea typeface="等线"/>
              </a:rPr>
              <a:t>更多素材资源</a:t>
            </a:r>
            <a:r>
              <a:rPr lang="en-US" sz="600" b="0" i="0" u="none" strike="noStrike" kern="1200">
                <a:solidFill>
                  <a:srgbClr val="E6E6E6"/>
                </a:solidFill>
                <a:latin typeface="等线"/>
                <a:ea typeface="等线"/>
              </a:rPr>
              <a:t>-</a:t>
            </a:r>
            <a:r>
              <a:rPr lang="zh-CN" sz="600" b="0" i="0" u="none" strike="noStrike" kern="1200">
                <a:solidFill>
                  <a:srgbClr val="E6E6E6"/>
                </a:solidFill>
                <a:latin typeface="等线"/>
                <a:ea typeface="等线"/>
              </a:rPr>
              <a:t> </a:t>
            </a:r>
            <a:r>
              <a:rPr lang="en-US" sz="600" b="0" i="0" u="none" strike="noStrike" kern="1200">
                <a:solidFill>
                  <a:srgbClr val="E6E6E6"/>
                </a:solidFill>
                <a:latin typeface="等线"/>
                <a:ea typeface="等线"/>
              </a:rPr>
              <a:t>B-lue-D-ragonfly- </a:t>
            </a:r>
            <a:r>
              <a:rPr lang="en-US" sz="600">
                <a:solidFill>
                  <a:srgbClr val="E6E6E6"/>
                </a:solidFill>
              </a:rPr>
              <a:t>DESIGN</a:t>
            </a:r>
            <a:endParaRPr lang="zh-CN" sz="600">
              <a:solidFill>
                <a:srgbClr val="E6E6E6"/>
              </a:solidFill>
            </a:endParaRPr>
          </a:p>
          <a:p>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sz="600" b="0" i="0" u="none" strike="noStrike" kern="1200" dirty="0">
                <a:solidFill>
                  <a:srgbClr val="E6E6E6"/>
                </a:solidFill>
                <a:latin typeface="等线"/>
                <a:ea typeface="等线"/>
              </a:rPr>
              <a:t>更多素材资源</a:t>
            </a:r>
            <a:r>
              <a:rPr lang="en-US" sz="600" b="0" i="0" u="none" strike="noStrike" kern="1200" dirty="0">
                <a:solidFill>
                  <a:srgbClr val="E6E6E6"/>
                </a:solidFill>
                <a:latin typeface="等线"/>
                <a:ea typeface="等线"/>
              </a:rPr>
              <a:t>-</a:t>
            </a:r>
            <a:r>
              <a:rPr lang="zh-CN" sz="600" b="0" i="0" u="none" strike="noStrike" kern="1200" dirty="0">
                <a:solidFill>
                  <a:srgbClr val="E6E6E6"/>
                </a:solidFill>
                <a:latin typeface="等线"/>
                <a:ea typeface="等线"/>
              </a:rPr>
              <a:t> </a:t>
            </a:r>
            <a:r>
              <a:rPr lang="en-US" sz="600" b="0" i="0" u="none" strike="noStrike" kern="1200" dirty="0">
                <a:solidFill>
                  <a:srgbClr val="E6E6E6"/>
                </a:solidFill>
                <a:latin typeface="等线"/>
                <a:ea typeface="等线"/>
              </a:rPr>
              <a:t>B-</a:t>
            </a:r>
            <a:r>
              <a:rPr lang="en-US" sz="600" b="0" i="0" u="none" strike="noStrike" kern="1200" dirty="0" err="1">
                <a:solidFill>
                  <a:srgbClr val="E6E6E6"/>
                </a:solidFill>
                <a:latin typeface="等线"/>
                <a:ea typeface="等线"/>
              </a:rPr>
              <a:t>lue</a:t>
            </a:r>
            <a:r>
              <a:rPr lang="en-US" sz="600" b="0" i="0" u="none" strike="noStrike" kern="1200" dirty="0">
                <a:solidFill>
                  <a:srgbClr val="E6E6E6"/>
                </a:solidFill>
                <a:latin typeface="等线"/>
                <a:ea typeface="等线"/>
              </a:rPr>
              <a:t>-D-</a:t>
            </a:r>
            <a:r>
              <a:rPr lang="en-US" sz="600" b="0" i="0" u="none" strike="noStrike" kern="1200" dirty="0" err="1">
                <a:solidFill>
                  <a:srgbClr val="E6E6E6"/>
                </a:solidFill>
                <a:latin typeface="等线"/>
                <a:ea typeface="等线"/>
              </a:rPr>
              <a:t>ragonfly</a:t>
            </a:r>
            <a:r>
              <a:rPr lang="en-US" sz="600" b="0" i="0" u="none" strike="noStrike" kern="1200" dirty="0">
                <a:solidFill>
                  <a:srgbClr val="E6E6E6"/>
                </a:solidFill>
                <a:latin typeface="等线"/>
                <a:ea typeface="等线"/>
              </a:rPr>
              <a:t>- </a:t>
            </a:r>
            <a:r>
              <a:rPr lang="en-US" sz="600" dirty="0">
                <a:solidFill>
                  <a:srgbClr val="E6E6E6"/>
                </a:solidFill>
              </a:rPr>
              <a:t>DESIGN</a:t>
            </a:r>
            <a:endParaRPr lang="zh-CN" sz="600" dirty="0">
              <a:solidFill>
                <a:srgbClr val="E6E6E6"/>
              </a:solidFill>
            </a:endParaRPr>
          </a:p>
          <a:p>
            <a:endParaRPr 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4_空白">
    <p:spTree>
      <p:nvGrpSpPr>
        <p:cNvPr id="1" name=""/>
        <p:cNvGrpSpPr/>
        <p:nvPr/>
      </p:nvGrpSpPr>
      <p:grpSpPr>
        <a:xfrm>
          <a:off x="0" y="0"/>
          <a:ext cx="0" cy="0"/>
          <a:chOff x="0" y="0"/>
          <a:chExt cx="0" cy="0"/>
        </a:xfrm>
      </p:grpSpPr>
      <p:sp>
        <p:nvSpPr>
          <p:cNvPr id="2" name="文本框 1"/>
          <p:cNvSpPr txBox="1"/>
          <p:nvPr/>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3" name="矩形 2"/>
          <p:cNvSpPr/>
          <p:nvPr/>
        </p:nvSpPr>
        <p:spPr>
          <a:xfrm>
            <a:off x="-15098004" y="6488668"/>
            <a:ext cx="1197764" cy="369332"/>
          </a:xfrm>
          <a:prstGeom prst="rect">
            <a:avLst/>
          </a:prstGeom>
        </p:spPr>
        <p:txBody>
          <a:bodyPr wrap="none">
            <a:spAutoFit/>
          </a:bodyPr>
          <a:lstStyle/>
          <a:p>
            <a:r>
              <a:rPr lang="en-US">
                <a:solidFill>
                  <a:srgbClr val="E6E6E6"/>
                </a:solidFill>
              </a:rPr>
              <a:t>61536760</a:t>
            </a:r>
            <a:endParaRPr lang="zh-CN">
              <a:solidFill>
                <a:srgbClr val="E6E6E6"/>
              </a:solidFill>
            </a:endParaRPr>
          </a:p>
        </p:txBody>
      </p:sp>
      <p:sp>
        <p:nvSpPr>
          <p:cNvPr id="5" name="矩形 4" hidden="1"/>
          <p:cNvSpPr/>
          <p:nvPr/>
        </p:nvSpPr>
        <p:spPr>
          <a:xfrm>
            <a:off x="0" y="0"/>
            <a:ext cx="12192000" cy="6858000"/>
          </a:xfrm>
          <a:prstGeom prst="rect">
            <a:avLst/>
          </a:prstGeom>
          <a:gradFill>
            <a:gsLst>
              <a:gs pos="0">
                <a:schemeClr val="accent1">
                  <a:alpha val="30000"/>
                </a:schemeClr>
              </a:gs>
              <a:gs pos="100000">
                <a:schemeClr val="accent1">
                  <a:alpha val="90000"/>
                </a:schemeClr>
              </a:gs>
            </a:gsLst>
            <a:lin ang="5400000" scaled="0"/>
          </a:gradFill>
          <a:ln>
            <a:noFill/>
          </a:ln>
        </p:spPr>
        <p:txBody>
          <a:bodyPr anchor="ctr"/>
          <a:lstStyle/>
          <a:p>
            <a:pPr algn="ctr"/>
            <a:endParaRPr lang="zh-CN">
              <a:solidFill>
                <a:schemeClr val="lt1"/>
              </a:solidFill>
            </a:endParaRPr>
          </a:p>
        </p:txBody>
      </p:sp>
      <p:pic>
        <p:nvPicPr>
          <p:cNvPr id="6" name="图片占位符 5"/>
          <p:cNvPicPr>
            <a:picLocks noChangeAspect="1"/>
          </p:cNvPicPr>
          <p:nvPr/>
        </p:nvPicPr>
        <p:blipFill rotWithShape="1">
          <a:blip r:embed="rId2"/>
          <a:srcRect t="17234" r="7944" b="9290"/>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空白">
    <p:spTree>
      <p:nvGrpSpPr>
        <p:cNvPr id="1" name=""/>
        <p:cNvGrpSpPr/>
        <p:nvPr/>
      </p:nvGrpSpPr>
      <p:grpSpPr>
        <a:xfrm>
          <a:off x="0" y="0"/>
          <a:ext cx="0" cy="0"/>
          <a:chOff x="0" y="0"/>
          <a:chExt cx="0" cy="0"/>
        </a:xfrm>
      </p:grpSpPr>
      <p:sp>
        <p:nvSpPr>
          <p:cNvPr id="2" name="文本框 1"/>
          <p:cNvSpPr txBox="1"/>
          <p:nvPr/>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3" name="矩形 2"/>
          <p:cNvSpPr/>
          <p:nvPr/>
        </p:nvSpPr>
        <p:spPr>
          <a:xfrm>
            <a:off x="-15098004" y="6488668"/>
            <a:ext cx="1210588" cy="369332"/>
          </a:xfrm>
          <a:prstGeom prst="rect">
            <a:avLst/>
          </a:prstGeom>
        </p:spPr>
        <p:txBody>
          <a:bodyPr wrap="none">
            <a:spAutoFit/>
          </a:bodyPr>
          <a:lstStyle/>
          <a:p>
            <a:r>
              <a:rPr lang="en-US">
                <a:solidFill>
                  <a:srgbClr val="CCD1D4"/>
                </a:solidFill>
                <a:latin typeface="思源黑体 CN Regular"/>
                <a:ea typeface="思源黑体 CN Regular"/>
              </a:rPr>
              <a:t>61536760</a:t>
            </a:r>
            <a:endParaRPr lang="zh-CN">
              <a:solidFill>
                <a:srgbClr val="CCD1D4"/>
              </a:solidFill>
              <a:latin typeface="思源黑体 CN Regular"/>
              <a:ea typeface="思源黑体 CN Regul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solidFill>
          <a:ln>
            <a:noFill/>
          </a:ln>
        </p:spPr>
        <p:txBody>
          <a:bodyPr vert="horz" wrap="square" lIns="91440" tIns="45720" rIns="91440" bIns="45720" numCol="1" spcCol="0" anchor="ctr" anchorCtr="0"/>
          <a:lstStyle/>
          <a:p>
            <a:pPr algn="ctr"/>
            <a:endParaRPr lang="zh-CN">
              <a:solidFill>
                <a:schemeClr val="lt1"/>
              </a:solidFill>
              <a:latin typeface="思源黑体 CN Regular"/>
              <a:ea typeface="思源黑体 CN Regular"/>
            </a:endParaRPr>
          </a:p>
        </p:txBody>
      </p:sp>
      <p:sp>
        <p:nvSpPr>
          <p:cNvPr id="3" name="文本框 2"/>
          <p:cNvSpPr txBox="1"/>
          <p:nvPr/>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4" name="文本框 3"/>
          <p:cNvSpPr txBox="1"/>
          <p:nvPr/>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5" name="文本框 4"/>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6" name="文本框 5"/>
          <p:cNvSpPr txBox="1"/>
          <p:nvPr/>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7" name="矩形 6"/>
          <p:cNvSpPr/>
          <p:nvPr/>
        </p:nvSpPr>
        <p:spPr>
          <a:xfrm>
            <a:off x="-15098004" y="6488668"/>
            <a:ext cx="1210588" cy="369332"/>
          </a:xfrm>
          <a:prstGeom prst="rect">
            <a:avLst/>
          </a:prstGeom>
        </p:spPr>
        <p:txBody>
          <a:bodyPr wrap="none">
            <a:spAutoFit/>
          </a:bodyPr>
          <a:lstStyle/>
          <a:p>
            <a:r>
              <a:rPr lang="en-US">
                <a:solidFill>
                  <a:srgbClr val="CCD1D4"/>
                </a:solidFill>
                <a:latin typeface="思源黑体 CN Regular"/>
                <a:ea typeface="思源黑体 CN Regular"/>
              </a:rPr>
              <a:t>61536760</a:t>
            </a:r>
            <a:endParaRPr lang="zh-CN">
              <a:solidFill>
                <a:srgbClr val="CCD1D4"/>
              </a:solidFill>
              <a:latin typeface="思源黑体 CN Regular"/>
              <a:ea typeface="思源黑体 CN Regul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空白">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solidFill>
          <a:ln>
            <a:noFill/>
          </a:ln>
        </p:spPr>
        <p:txBody>
          <a:bodyPr vert="horz" wrap="square" lIns="91440" tIns="45720" rIns="91440" bIns="45720" numCol="1" spcCol="0" anchor="ctr" anchorCtr="0"/>
          <a:lstStyle/>
          <a:p>
            <a:pPr algn="ctr"/>
            <a:endParaRPr lang="zh-CN">
              <a:solidFill>
                <a:schemeClr val="lt1"/>
              </a:solidFill>
              <a:latin typeface="思源黑体 CN Regular"/>
              <a:ea typeface="思源黑体 CN Regular"/>
            </a:endParaRPr>
          </a:p>
        </p:txBody>
      </p:sp>
      <p:sp>
        <p:nvSpPr>
          <p:cNvPr id="3" name="文本框 2"/>
          <p:cNvSpPr txBox="1"/>
          <p:nvPr/>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4" name="文本框 3"/>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5" name="文本框 4"/>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6" name="矩形 5"/>
          <p:cNvSpPr/>
          <p:nvPr/>
        </p:nvSpPr>
        <p:spPr>
          <a:xfrm>
            <a:off x="-15098004" y="6488668"/>
            <a:ext cx="1210588" cy="369332"/>
          </a:xfrm>
          <a:prstGeom prst="rect">
            <a:avLst/>
          </a:prstGeom>
        </p:spPr>
        <p:txBody>
          <a:bodyPr wrap="none">
            <a:spAutoFit/>
          </a:bodyPr>
          <a:lstStyle/>
          <a:p>
            <a:r>
              <a:rPr lang="en-US">
                <a:solidFill>
                  <a:srgbClr val="CCD1D4"/>
                </a:solidFill>
                <a:latin typeface="思源黑体 CN Regular"/>
                <a:ea typeface="思源黑体 CN Regular"/>
              </a:rPr>
              <a:t>61536760</a:t>
            </a:r>
            <a:endParaRPr lang="zh-CN">
              <a:solidFill>
                <a:srgbClr val="CCD1D4"/>
              </a:solidFill>
              <a:latin typeface="思源黑体 CN Regular"/>
              <a:ea typeface="思源黑体 CN Regul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空白">
    <p:spTree>
      <p:nvGrpSpPr>
        <p:cNvPr id="1" name=""/>
        <p:cNvGrpSpPr/>
        <p:nvPr/>
      </p:nvGrpSpPr>
      <p:grpSpPr>
        <a:xfrm>
          <a:off x="0" y="0"/>
          <a:ext cx="0" cy="0"/>
          <a:chOff x="0" y="0"/>
          <a:chExt cx="0" cy="0"/>
        </a:xfrm>
      </p:grpSpPr>
      <p:sp>
        <p:nvSpPr>
          <p:cNvPr id="4" name="文本框 3"/>
          <p:cNvSpPr txBox="1"/>
          <p:nvPr/>
        </p:nvSpPr>
        <p:spPr>
          <a:xfrm>
            <a:off x="1591321" y="3733800"/>
            <a:ext cx="3056879" cy="461665"/>
          </a:xfrm>
          <a:prstGeom prst="rect">
            <a:avLst/>
          </a:prstGeom>
          <a:noFill/>
        </p:spPr>
        <p:txBody>
          <a:bodyPr wrap="square">
            <a:spAutoFit/>
          </a:bodyPr>
          <a:lstStyle/>
          <a:p>
            <a:r>
              <a:rPr lang="zh-CN" sz="800" b="0" i="0" u="none" strike="noStrike" kern="1200">
                <a:solidFill>
                  <a:srgbClr val="E6E6E6">
                    <a:alpha val="0"/>
                  </a:srgbClr>
                </a:solidFill>
                <a:latin typeface="思源黑体 CN Regular"/>
                <a:ea typeface="思源黑体 CN Regular"/>
              </a:rPr>
              <a:t> 千图</a:t>
            </a:r>
            <a:r>
              <a:rPr lang="en-US" sz="800" b="0" i="0" u="none" strike="noStrike" kern="1200">
                <a:solidFill>
                  <a:srgbClr val="E6E6E6">
                    <a:alpha val="0"/>
                  </a:srgbClr>
                </a:solidFill>
                <a:latin typeface="思源黑体 CN Regular"/>
                <a:ea typeface="思源黑体 CN Regular"/>
              </a:rPr>
              <a:t>: Blu e Drago nfly</a:t>
            </a:r>
          </a:p>
          <a:p>
            <a:br>
              <a:rPr lang="en-US" sz="800">
                <a:solidFill>
                  <a:srgbClr val="E6E6E6">
                    <a:alpha val="0"/>
                  </a:srgbClr>
                </a:solidFill>
                <a:latin typeface="思源黑体 CN Regular"/>
                <a:ea typeface="思源黑体 CN Regular"/>
              </a:rPr>
            </a:br>
            <a:r>
              <a:rPr lang="en-US" sz="800">
                <a:solidFill>
                  <a:srgbClr val="E6E6E6">
                    <a:alpha val="0"/>
                  </a:srgbClr>
                </a:solidFill>
                <a:latin typeface="思源黑体 CN Regular"/>
                <a:ea typeface="思源黑体 CN Regular"/>
              </a:rPr>
              <a:t>DESIGN</a:t>
            </a:r>
            <a:endParaRPr lang="zh-CN" sz="800">
              <a:solidFill>
                <a:srgbClr val="E6E6E6">
                  <a:alpha val="0"/>
                </a:srgbClr>
              </a:solidFill>
              <a:latin typeface="思源黑体 CN Regular"/>
              <a:ea typeface="思源黑体 CN Regular"/>
            </a:endParaRPr>
          </a:p>
        </p:txBody>
      </p:sp>
      <p:sp>
        <p:nvSpPr>
          <p:cNvPr id="3" name="8435759"/>
          <p:cNvSpPr>
            <a:spLocks noGrp="1"/>
          </p:cNvSpPr>
          <p:nvPr>
            <p:ph type="pic" idx="10"/>
          </p:nvPr>
        </p:nvSpPr>
        <p:spPr>
          <a:xfrm>
            <a:off x="0" y="0"/>
            <a:ext cx="12192000" cy="6858000"/>
          </a:xfrm>
          <a:prstGeom prst="rect">
            <a:avLst/>
          </a:prstGeom>
        </p:spPr>
        <p:txBody>
          <a:bodyPr/>
          <a:lstStyle>
            <a:lvl1pPr lvl="0">
              <a:defRPr>
                <a:latin typeface="思源黑体 CN Regular"/>
                <a:ea typeface="思源黑体 CN Regular"/>
              </a:defRPr>
            </a:lvl1pPr>
          </a:lstStyle>
          <a:p>
            <a:endParaRPr lang="zh-CN"/>
          </a:p>
        </p:txBody>
      </p:sp>
      <p:sp>
        <p:nvSpPr>
          <p:cNvPr id="5" name="文本框 4"/>
          <p:cNvSpPr txBox="1"/>
          <p:nvPr/>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6" name="文本框 5"/>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7" name="文本框 6"/>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8" name="矩形 7"/>
          <p:cNvSpPr/>
          <p:nvPr/>
        </p:nvSpPr>
        <p:spPr>
          <a:xfrm>
            <a:off x="-15098004" y="6488668"/>
            <a:ext cx="1210588" cy="369332"/>
          </a:xfrm>
          <a:prstGeom prst="rect">
            <a:avLst/>
          </a:prstGeom>
        </p:spPr>
        <p:txBody>
          <a:bodyPr wrap="none">
            <a:spAutoFit/>
          </a:bodyPr>
          <a:lstStyle/>
          <a:p>
            <a:r>
              <a:rPr lang="en-US">
                <a:solidFill>
                  <a:srgbClr val="CCD1D4"/>
                </a:solidFill>
                <a:latin typeface="思源黑体 CN Regular"/>
                <a:ea typeface="思源黑体 CN Regular"/>
              </a:rPr>
              <a:t>61536760</a:t>
            </a:r>
            <a:endParaRPr lang="zh-CN">
              <a:solidFill>
                <a:srgbClr val="CCD1D4"/>
              </a:solidFill>
              <a:latin typeface="思源黑体 CN Regular"/>
              <a:ea typeface="思源黑体 CN Regul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空白">
    <p:spTree>
      <p:nvGrpSpPr>
        <p:cNvPr id="1" name=""/>
        <p:cNvGrpSpPr/>
        <p:nvPr/>
      </p:nvGrpSpPr>
      <p:grpSpPr>
        <a:xfrm>
          <a:off x="0" y="0"/>
          <a:ext cx="0" cy="0"/>
          <a:chOff x="0" y="0"/>
          <a:chExt cx="0" cy="0"/>
        </a:xfrm>
      </p:grpSpPr>
      <p:sp>
        <p:nvSpPr>
          <p:cNvPr id="2" name="文本框 1"/>
          <p:cNvSpPr txBox="1"/>
          <p:nvPr/>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3" name="文本框 2"/>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4" name="文本框 3"/>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5" name="矩形 4"/>
          <p:cNvSpPr/>
          <p:nvPr/>
        </p:nvSpPr>
        <p:spPr>
          <a:xfrm>
            <a:off x="-15098004" y="6488668"/>
            <a:ext cx="1210588" cy="369332"/>
          </a:xfrm>
          <a:prstGeom prst="rect">
            <a:avLst/>
          </a:prstGeom>
        </p:spPr>
        <p:txBody>
          <a:bodyPr wrap="none">
            <a:spAutoFit/>
          </a:bodyPr>
          <a:lstStyle/>
          <a:p>
            <a:r>
              <a:rPr lang="en-US">
                <a:solidFill>
                  <a:srgbClr val="CCD1D4"/>
                </a:solidFill>
                <a:latin typeface="思源黑体 CN Regular"/>
                <a:ea typeface="思源黑体 CN Regular"/>
              </a:rPr>
              <a:t>61536760</a:t>
            </a:r>
            <a:endParaRPr lang="zh-CN">
              <a:solidFill>
                <a:srgbClr val="CCD1D4"/>
              </a:solidFill>
              <a:latin typeface="思源黑体 CN Regular"/>
              <a:ea typeface="思源黑体 CN Regul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name="空白">
    <p:spTree>
      <p:nvGrpSpPr>
        <p:cNvPr id="1" name=""/>
        <p:cNvGrpSpPr/>
        <p:nvPr/>
      </p:nvGrpSpPr>
      <p:grpSpPr>
        <a:xfrm>
          <a:off x="0" y="0"/>
          <a:ext cx="0" cy="0"/>
          <a:chOff x="0" y="0"/>
          <a:chExt cx="0" cy="0"/>
        </a:xfrm>
      </p:grpSpPr>
      <p:pic>
        <p:nvPicPr>
          <p:cNvPr id="11" name="图片占位符 12"/>
          <p:cNvPicPr>
            <a:picLocks noChangeAspect="1"/>
          </p:cNvPicPr>
          <p:nvPr/>
        </p:nvPicPr>
        <p:blipFill>
          <a:blip r:embed="rId2"/>
          <a:srcRect t="18645" b="18645"/>
          <a:stretch/>
        </p:blipFill>
        <p:spPr>
          <a:xfrm>
            <a:off x="0" y="0"/>
            <a:ext cx="12192000" cy="6858000"/>
          </a:xfrm>
          <a:prstGeom prst="rect">
            <a:avLst/>
          </a:prstGeom>
        </p:spPr>
      </p:pic>
      <p:sp>
        <p:nvSpPr>
          <p:cNvPr id="3" name="Template from Qian t u 8 4 3 5 7 5 9"/>
          <p:cNvSpPr txBox="1"/>
          <p:nvPr/>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4" name="Template from Qian t u 8 4 3 5 7 5 9"/>
          <p:cNvSpPr txBox="1"/>
          <p:nvPr/>
        </p:nvSpPr>
        <p:spPr>
          <a:xfrm>
            <a:off x="-34029696" y="0"/>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5" name="文本框 4"/>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6" name="文本框 5"/>
          <p:cNvSpPr txBox="1"/>
          <p:nvPr/>
        </p:nvSpPr>
        <p:spPr>
          <a:xfrm>
            <a:off x="-16011022" y="-212583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7" name="矩形 6"/>
          <p:cNvSpPr/>
          <p:nvPr/>
        </p:nvSpPr>
        <p:spPr>
          <a:xfrm>
            <a:off x="-15098004" y="6488668"/>
            <a:ext cx="1197764" cy="369332"/>
          </a:xfrm>
          <a:prstGeom prst="rect">
            <a:avLst/>
          </a:prstGeom>
        </p:spPr>
        <p:txBody>
          <a:bodyPr wrap="none">
            <a:spAutoFit/>
          </a:bodyPr>
          <a:lstStyle/>
          <a:p>
            <a:r>
              <a:rPr lang="en-US">
                <a:solidFill>
                  <a:srgbClr val="E6E6E6"/>
                </a:solidFill>
              </a:rPr>
              <a:t>61536760</a:t>
            </a:r>
            <a:endParaRPr lang="zh-CN">
              <a:solidFill>
                <a:srgbClr val="E6E6E6"/>
              </a:solidFill>
            </a:endParaRPr>
          </a:p>
        </p:txBody>
      </p:sp>
      <p:sp>
        <p:nvSpPr>
          <p:cNvPr id="8" name="矩形 7"/>
          <p:cNvSpPr/>
          <p:nvPr/>
        </p:nvSpPr>
        <p:spPr>
          <a:xfrm>
            <a:off x="0" y="0"/>
            <a:ext cx="12192000" cy="4059795"/>
          </a:xfrm>
          <a:prstGeom prst="rect">
            <a:avLst/>
          </a:prstGeom>
          <a:solidFill>
            <a:schemeClr val="bg1">
              <a:alpha val="80000"/>
            </a:schemeClr>
          </a:solidFill>
          <a:ln>
            <a:noFill/>
          </a:ln>
        </p:spPr>
        <p:txBody>
          <a:bodyPr vert="horz" wrap="square" lIns="91440" tIns="45720" rIns="91440" bIns="45720" numCol="1" spcCol="0" anchor="ctr" anchorCtr="0"/>
          <a:lstStyle/>
          <a:p>
            <a:pPr algn="ctr"/>
            <a:endParaRPr lang="zh-CN">
              <a:solidFill>
                <a:schemeClr val="lt1"/>
              </a:solidFill>
            </a:endParaRPr>
          </a:p>
        </p:txBody>
      </p:sp>
      <p:sp>
        <p:nvSpPr>
          <p:cNvPr id="9" name="矩形 61536760"/>
          <p:cNvSpPr/>
          <p:nvPr/>
        </p:nvSpPr>
        <p:spPr>
          <a:xfrm>
            <a:off x="2324100" y="3601895"/>
            <a:ext cx="5177846" cy="2215991"/>
          </a:xfrm>
          <a:prstGeom prst="rect">
            <a:avLst/>
          </a:prstGeom>
          <a:noFill/>
        </p:spPr>
        <p:txBody>
          <a:bodyPr wrap="square">
            <a:spAutoFit/>
          </a:bodyPr>
          <a:lstStyle/>
          <a:p>
            <a:pPr algn="dist" defTabSz="914400">
              <a:spcBef>
                <a:spcPct val="0"/>
              </a:spcBef>
            </a:pPr>
            <a:r>
              <a:rPr lang="en-US" sz="13800" b="1" spc="-300">
                <a:blipFill rotWithShape="1">
                  <a:blip r:embed="rId3">
                    <a:alphaModFix amt="82000"/>
                  </a:blip>
                  <a:stretch>
                    <a:fillRect l="-9505" t="-18266" r="-5076" b="-55174"/>
                  </a:stretch>
                </a:blipFill>
                <a:latin typeface="字魂95号-手刻宋"/>
                <a:ea typeface="字魂95号-手刻宋"/>
              </a:rPr>
              <a:t>PART</a:t>
            </a:r>
            <a:endParaRPr lang="zh-CN" sz="13800" b="1" spc="-300">
              <a:blipFill rotWithShape="1">
                <a:blip r:embed="rId3">
                  <a:alphaModFix amt="82000"/>
                </a:blip>
                <a:stretch>
                  <a:fillRect l="-9505" t="-18266" r="-5076" b="-55174"/>
                </a:stretch>
              </a:blipFill>
              <a:latin typeface="字魂95号-手刻宋"/>
              <a:ea typeface="字魂95号-手刻宋"/>
            </a:endParaRPr>
          </a:p>
        </p:txBody>
      </p:sp>
      <p:cxnSp>
        <p:nvCxnSpPr>
          <p:cNvPr id="10" name="直接连接符 9"/>
          <p:cNvCxnSpPr/>
          <p:nvPr/>
        </p:nvCxnSpPr>
        <p:spPr>
          <a:xfrm flipV="1">
            <a:off x="7501946" y="1"/>
            <a:ext cx="4690054" cy="4777772"/>
          </a:xfrm>
          <a:prstGeom prst="line">
            <a:avLst/>
          </a:prstGeom>
          <a:ln w="6350">
            <a:solidFill>
              <a:schemeClr val="accent1">
                <a:lumMod val="20000"/>
                <a:lumOff val="80000"/>
              </a:schemeClr>
            </a:solidFill>
            <a:prstDash val="solid"/>
            <a:miter/>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1_空白">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solidFill>
          <a:ln>
            <a:noFill/>
          </a:ln>
        </p:spPr>
        <p:txBody>
          <a:bodyPr vert="horz" wrap="square" lIns="91440" tIns="45720" rIns="91440" bIns="45720" numCol="1" spcCol="0" anchor="ctr" anchorCtr="0"/>
          <a:lstStyle/>
          <a:p>
            <a:pPr algn="ctr"/>
            <a:endParaRPr lang="zh-CN">
              <a:solidFill>
                <a:srgbClr val="E6E6E6"/>
              </a:solidFill>
            </a:endParaRPr>
          </a:p>
        </p:txBody>
      </p:sp>
      <p:sp>
        <p:nvSpPr>
          <p:cNvPr id="3" name="文本框 2"/>
          <p:cNvSpPr txBox="1"/>
          <p:nvPr/>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4" name="文本框 3"/>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5" name="文本框 4"/>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6" name="矩形 5"/>
          <p:cNvSpPr/>
          <p:nvPr/>
        </p:nvSpPr>
        <p:spPr>
          <a:xfrm>
            <a:off x="-15098004" y="6488668"/>
            <a:ext cx="1197764" cy="369332"/>
          </a:xfrm>
          <a:prstGeom prst="rect">
            <a:avLst/>
          </a:prstGeom>
        </p:spPr>
        <p:txBody>
          <a:bodyPr wrap="none">
            <a:spAutoFit/>
          </a:bodyPr>
          <a:lstStyle/>
          <a:p>
            <a:r>
              <a:rPr lang="en-US">
                <a:solidFill>
                  <a:srgbClr val="E6E6E6"/>
                </a:solidFill>
              </a:rPr>
              <a:t>61536760</a:t>
            </a:r>
            <a:endParaRPr lang="zh-CN">
              <a:solidFill>
                <a:srgbClr val="E6E6E6"/>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空白">
    <p:spTree>
      <p:nvGrpSpPr>
        <p:cNvPr id="1" name=""/>
        <p:cNvGrpSpPr/>
        <p:nvPr/>
      </p:nvGrpSpPr>
      <p:grpSpPr>
        <a:xfrm>
          <a:off x="0" y="0"/>
          <a:ext cx="0" cy="0"/>
          <a:chOff x="0" y="0"/>
          <a:chExt cx="0" cy="0"/>
        </a:xfrm>
      </p:grpSpPr>
      <p:sp>
        <p:nvSpPr>
          <p:cNvPr id="3" name="8435759"/>
          <p:cNvSpPr>
            <a:spLocks noGrp="1"/>
          </p:cNvSpPr>
          <p:nvPr>
            <p:ph type="pic" idx="10"/>
          </p:nvPr>
        </p:nvSpPr>
        <p:spPr>
          <a:xfrm>
            <a:off x="0" y="0"/>
            <a:ext cx="12192000" cy="6858000"/>
          </a:xfrm>
          <a:prstGeom prst="rect">
            <a:avLst/>
          </a:prstGeom>
        </p:spPr>
        <p:txBody>
          <a:bodyPr/>
          <a:lstStyle>
            <a:lvl1pPr lvl="0">
              <a:defRPr>
                <a:solidFill>
                  <a:srgbClr val="E6E6E6"/>
                </a:solidFill>
              </a:defRPr>
            </a:lvl1pPr>
          </a:lstStyle>
          <a:p>
            <a:endParaRPr lang="zh-CN"/>
          </a:p>
        </p:txBody>
      </p:sp>
      <p:sp>
        <p:nvSpPr>
          <p:cNvPr id="5" name="文本框 4"/>
          <p:cNvSpPr txBox="1"/>
          <p:nvPr/>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6" name="文本框 5"/>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7" name="文本框 6"/>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8" name="矩形 7"/>
          <p:cNvSpPr/>
          <p:nvPr/>
        </p:nvSpPr>
        <p:spPr>
          <a:xfrm>
            <a:off x="-15098004" y="6488668"/>
            <a:ext cx="1197764" cy="369332"/>
          </a:xfrm>
          <a:prstGeom prst="rect">
            <a:avLst/>
          </a:prstGeom>
        </p:spPr>
        <p:txBody>
          <a:bodyPr wrap="none">
            <a:spAutoFit/>
          </a:bodyPr>
          <a:lstStyle/>
          <a:p>
            <a:r>
              <a:rPr lang="en-US">
                <a:solidFill>
                  <a:srgbClr val="E6E6E6"/>
                </a:solidFill>
              </a:rPr>
              <a:t>61536760</a:t>
            </a:r>
            <a:endParaRPr lang="zh-CN">
              <a:solidFill>
                <a:srgbClr val="E6E6E6"/>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5_空白">
    <p:spTree>
      <p:nvGrpSpPr>
        <p:cNvPr id="1" name=""/>
        <p:cNvGrpSpPr/>
        <p:nvPr/>
      </p:nvGrpSpPr>
      <p:grpSpPr>
        <a:xfrm>
          <a:off x="0" y="0"/>
          <a:ext cx="0" cy="0"/>
          <a:chOff x="0" y="0"/>
          <a:chExt cx="0" cy="0"/>
        </a:xfrm>
      </p:grpSpPr>
      <p:sp>
        <p:nvSpPr>
          <p:cNvPr id="3" name="8435759"/>
          <p:cNvSpPr>
            <a:spLocks noGrp="1"/>
          </p:cNvSpPr>
          <p:nvPr>
            <p:ph type="pic" idx="10"/>
          </p:nvPr>
        </p:nvSpPr>
        <p:spPr>
          <a:xfrm>
            <a:off x="0" y="0"/>
            <a:ext cx="12192000" cy="6858000"/>
          </a:xfrm>
          <a:prstGeom prst="rect">
            <a:avLst/>
          </a:prstGeom>
        </p:spPr>
        <p:txBody>
          <a:bodyPr/>
          <a:lstStyle>
            <a:lvl1pPr lvl="0">
              <a:defRPr>
                <a:solidFill>
                  <a:srgbClr val="E6E6E6"/>
                </a:solidFill>
              </a:defRPr>
            </a:lvl1pPr>
          </a:lstStyle>
          <a:p>
            <a:endParaRPr lang="zh-CN"/>
          </a:p>
        </p:txBody>
      </p:sp>
      <p:sp>
        <p:nvSpPr>
          <p:cNvPr id="5" name="文本框 4"/>
          <p:cNvSpPr txBox="1"/>
          <p:nvPr/>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6" name="文本框 5"/>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7" name="文本框 6"/>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8" name="矩形 7"/>
          <p:cNvSpPr/>
          <p:nvPr/>
        </p:nvSpPr>
        <p:spPr>
          <a:xfrm>
            <a:off x="-15098004" y="6488668"/>
            <a:ext cx="1197764" cy="369332"/>
          </a:xfrm>
          <a:prstGeom prst="rect">
            <a:avLst/>
          </a:prstGeom>
        </p:spPr>
        <p:txBody>
          <a:bodyPr wrap="none">
            <a:spAutoFit/>
          </a:bodyPr>
          <a:lstStyle/>
          <a:p>
            <a:r>
              <a:rPr lang="en-US">
                <a:solidFill>
                  <a:srgbClr val="E6E6E6"/>
                </a:solidFill>
              </a:rPr>
              <a:t>61536760</a:t>
            </a:r>
            <a:endParaRPr lang="zh-CN">
              <a:solidFill>
                <a:srgbClr val="E6E6E6"/>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空白">
    <p:spTree>
      <p:nvGrpSpPr>
        <p:cNvPr id="1" name=""/>
        <p:cNvGrpSpPr/>
        <p:nvPr/>
      </p:nvGrpSpPr>
      <p:grpSpPr>
        <a:xfrm>
          <a:off x="0" y="0"/>
          <a:ext cx="0" cy="0"/>
          <a:chOff x="0" y="0"/>
          <a:chExt cx="0" cy="0"/>
        </a:xfrm>
      </p:grpSpPr>
      <p:sp>
        <p:nvSpPr>
          <p:cNvPr id="2" name="文本框 1"/>
          <p:cNvSpPr txBox="1"/>
          <p:nvPr/>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endParaRPr>
          </a:p>
        </p:txBody>
      </p:sp>
      <p:sp>
        <p:nvSpPr>
          <p:cNvPr id="3" name="文本框 2"/>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endParaRPr>
          </a:p>
        </p:txBody>
      </p:sp>
      <p:sp>
        <p:nvSpPr>
          <p:cNvPr id="4" name="文本框 3"/>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endParaRPr>
          </a:p>
        </p:txBody>
      </p:sp>
      <p:sp>
        <p:nvSpPr>
          <p:cNvPr id="5" name="矩形 4"/>
          <p:cNvSpPr/>
          <p:nvPr/>
        </p:nvSpPr>
        <p:spPr>
          <a:xfrm>
            <a:off x="-15098004" y="6488668"/>
            <a:ext cx="1197764" cy="369332"/>
          </a:xfrm>
          <a:prstGeom prst="rect">
            <a:avLst/>
          </a:prstGeom>
        </p:spPr>
        <p:txBody>
          <a:bodyPr wrap="none">
            <a:spAutoFit/>
          </a:bodyPr>
          <a:lstStyle/>
          <a:p>
            <a:r>
              <a:rPr lang="en-US">
                <a:solidFill>
                  <a:srgbClr val="CCD1D4"/>
                </a:solidFill>
              </a:rPr>
              <a:t>61536760</a:t>
            </a:r>
            <a:endParaRPr lang="zh-CN">
              <a:solidFill>
                <a:srgbClr val="CCD1D4"/>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8" name="Picture Placeholder 7"/>
          <p:cNvSpPr>
            <a:spLocks noGrp="1"/>
          </p:cNvSpPr>
          <p:nvPr>
            <p:ph type="pic" idx="10"/>
          </p:nvPr>
        </p:nvSpPr>
        <p:spPr>
          <a:xfrm>
            <a:off x="3790950" y="1386952"/>
            <a:ext cx="2787515" cy="2787515"/>
          </a:xfrm>
          <a:custGeom>
            <a:avLst/>
            <a:gdLst/>
            <a:ahLst/>
            <a:cxnLst/>
            <a:rect l="l" t="t" r="r" b="b"/>
            <a:pathLst>
              <a:path w="2787515" h="2787515">
                <a:moveTo>
                  <a:pt x="1577817" y="61"/>
                </a:moveTo>
                <a:cubicBezTo>
                  <a:pt x="1827884" y="-3238"/>
                  <a:pt x="2071855" y="126935"/>
                  <a:pt x="2202721" y="360440"/>
                </a:cubicBezTo>
                <a:lnTo>
                  <a:pt x="2697393" y="1243083"/>
                </a:lnTo>
                <a:cubicBezTo>
                  <a:pt x="2887744" y="1582726"/>
                  <a:pt x="2766719" y="2012370"/>
                  <a:pt x="2427076" y="2202721"/>
                </a:cubicBezTo>
                <a:lnTo>
                  <a:pt x="1544433" y="2697393"/>
                </a:lnTo>
                <a:cubicBezTo>
                  <a:pt x="1204790" y="2887743"/>
                  <a:pt x="775145" y="2766719"/>
                  <a:pt x="584794" y="2427076"/>
                </a:cubicBezTo>
                <a:lnTo>
                  <a:pt x="90123" y="1544433"/>
                </a:lnTo>
                <a:cubicBezTo>
                  <a:pt x="-100228" y="1204790"/>
                  <a:pt x="20797" y="775145"/>
                  <a:pt x="360440" y="584794"/>
                </a:cubicBezTo>
                <a:lnTo>
                  <a:pt x="1243083" y="90122"/>
                </a:lnTo>
                <a:cubicBezTo>
                  <a:pt x="1349222" y="30638"/>
                  <a:pt x="1464149" y="1561"/>
                  <a:pt x="1577817" y="61"/>
                </a:cubicBezTo>
                <a:close/>
              </a:path>
            </a:pathLst>
          </a:custGeom>
        </p:spPr>
        <p:txBody>
          <a:bodyPr wrap="square"/>
          <a:lstStyle>
            <a:lvl1pPr lvl="0">
              <a:defRPr sz="1800"/>
            </a:lvl1pPr>
          </a:lstStyle>
          <a:p>
            <a:endParaRPr lang="en-US"/>
          </a:p>
        </p:txBody>
      </p:sp>
      <p:sp>
        <p:nvSpPr>
          <p:cNvPr id="14" name="Picture Placeholder 13"/>
          <p:cNvSpPr>
            <a:spLocks noGrp="1"/>
          </p:cNvSpPr>
          <p:nvPr>
            <p:ph type="pic" idx="11"/>
          </p:nvPr>
        </p:nvSpPr>
        <p:spPr>
          <a:xfrm>
            <a:off x="5301908" y="3585878"/>
            <a:ext cx="2197205" cy="2197205"/>
          </a:xfrm>
          <a:custGeom>
            <a:avLst/>
            <a:gdLst/>
            <a:ahLst/>
            <a:cxnLst/>
            <a:rect l="l" t="t" r="r" b="b"/>
            <a:pathLst>
              <a:path w="2197205" h="2197205">
                <a:moveTo>
                  <a:pt x="1216784" y="1058"/>
                </a:moveTo>
                <a:cubicBezTo>
                  <a:pt x="1243698" y="-608"/>
                  <a:pt x="1270595" y="-297"/>
                  <a:pt x="1297259" y="1930"/>
                </a:cubicBezTo>
                <a:cubicBezTo>
                  <a:pt x="1475023" y="16777"/>
                  <a:pt x="1642477" y="116787"/>
                  <a:pt x="1736253" y="284110"/>
                </a:cubicBezTo>
                <a:lnTo>
                  <a:pt x="2126169" y="979837"/>
                </a:lnTo>
                <a:cubicBezTo>
                  <a:pt x="2276209" y="1247554"/>
                  <a:pt x="2180813" y="1586212"/>
                  <a:pt x="1913096" y="1736253"/>
                </a:cubicBezTo>
                <a:lnTo>
                  <a:pt x="1217370" y="2126169"/>
                </a:lnTo>
                <a:cubicBezTo>
                  <a:pt x="949653" y="2276209"/>
                  <a:pt x="610994" y="2180813"/>
                  <a:pt x="460954" y="1913096"/>
                </a:cubicBezTo>
                <a:lnTo>
                  <a:pt x="71038" y="1217370"/>
                </a:lnTo>
                <a:cubicBezTo>
                  <a:pt x="-79003" y="949653"/>
                  <a:pt x="16393" y="610994"/>
                  <a:pt x="284110" y="460954"/>
                </a:cubicBezTo>
                <a:lnTo>
                  <a:pt x="979837" y="71038"/>
                </a:lnTo>
                <a:cubicBezTo>
                  <a:pt x="1055133" y="28839"/>
                  <a:pt x="1136040" y="6055"/>
                  <a:pt x="1216784" y="1058"/>
                </a:cubicBezTo>
                <a:close/>
              </a:path>
            </a:pathLst>
          </a:custGeom>
        </p:spPr>
        <p:txBody>
          <a:bodyPr wrap="square"/>
          <a:lstStyle>
            <a:lvl1pPr lvl="0">
              <a:defRPr sz="1800"/>
            </a:lvl1pPr>
          </a:lstStyle>
          <a:p>
            <a:endParaRPr lang="en-US"/>
          </a:p>
        </p:txBody>
      </p:sp>
      <p:sp>
        <p:nvSpPr>
          <p:cNvPr id="17" name="Picture Placeholder 16"/>
          <p:cNvSpPr>
            <a:spLocks noGrp="1"/>
          </p:cNvSpPr>
          <p:nvPr>
            <p:ph type="pic" idx="12"/>
          </p:nvPr>
        </p:nvSpPr>
        <p:spPr>
          <a:xfrm>
            <a:off x="3480502" y="4434020"/>
            <a:ext cx="1925688" cy="1925688"/>
          </a:xfrm>
          <a:custGeom>
            <a:avLst/>
            <a:gdLst/>
            <a:ahLst/>
            <a:cxnLst/>
            <a:rect l="l" t="t" r="r" b="b"/>
            <a:pathLst>
              <a:path w="1925688" h="1925688">
                <a:moveTo>
                  <a:pt x="1066420" y="927"/>
                </a:moveTo>
                <a:cubicBezTo>
                  <a:pt x="1090009" y="-532"/>
                  <a:pt x="1113582" y="-260"/>
                  <a:pt x="1136951" y="1692"/>
                </a:cubicBezTo>
                <a:cubicBezTo>
                  <a:pt x="1292749" y="14704"/>
                  <a:pt x="1439511" y="102356"/>
                  <a:pt x="1521697" y="249003"/>
                </a:cubicBezTo>
                <a:lnTo>
                  <a:pt x="1863430" y="858754"/>
                </a:lnTo>
                <a:cubicBezTo>
                  <a:pt x="1994929" y="1093389"/>
                  <a:pt x="1911322" y="1390199"/>
                  <a:pt x="1676687" y="1521697"/>
                </a:cubicBezTo>
                <a:lnTo>
                  <a:pt x="1066935" y="1863430"/>
                </a:lnTo>
                <a:cubicBezTo>
                  <a:pt x="832301" y="1994929"/>
                  <a:pt x="535492" y="1911322"/>
                  <a:pt x="403992" y="1676687"/>
                </a:cubicBezTo>
                <a:lnTo>
                  <a:pt x="62260" y="1066935"/>
                </a:lnTo>
                <a:cubicBezTo>
                  <a:pt x="-69239" y="832301"/>
                  <a:pt x="14368" y="535492"/>
                  <a:pt x="249002" y="403992"/>
                </a:cubicBezTo>
                <a:lnTo>
                  <a:pt x="858754" y="62260"/>
                </a:lnTo>
                <a:cubicBezTo>
                  <a:pt x="924746" y="25276"/>
                  <a:pt x="995654" y="5307"/>
                  <a:pt x="1066420" y="927"/>
                </a:cubicBezTo>
                <a:close/>
              </a:path>
            </a:pathLst>
          </a:custGeom>
        </p:spPr>
        <p:txBody>
          <a:bodyPr wrap="square"/>
          <a:lstStyle>
            <a:lvl1pPr lvl="0">
              <a:defRPr sz="1800"/>
            </a:lvl1p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6" name="Picture Placeholder 5"/>
          <p:cNvSpPr>
            <a:spLocks noGrp="1"/>
          </p:cNvSpPr>
          <p:nvPr>
            <p:ph type="pic" idx="10"/>
          </p:nvPr>
        </p:nvSpPr>
        <p:spPr>
          <a:xfrm>
            <a:off x="6172200" y="1790700"/>
            <a:ext cx="4747846" cy="5067300"/>
          </a:xfrm>
          <a:custGeom>
            <a:avLst/>
            <a:gdLst/>
            <a:ahLst/>
            <a:cxnLst/>
            <a:rect l="l" t="t" r="r" b="b"/>
            <a:pathLst>
              <a:path w="4747846" h="5067300">
                <a:moveTo>
                  <a:pt x="0" y="0"/>
                </a:moveTo>
                <a:lnTo>
                  <a:pt x="4747846" y="0"/>
                </a:lnTo>
                <a:lnTo>
                  <a:pt x="4747846" y="5067300"/>
                </a:lnTo>
                <a:lnTo>
                  <a:pt x="0" y="5067300"/>
                </a:lnTo>
                <a:close/>
              </a:path>
            </a:pathLst>
          </a:custGeom>
        </p:spPr>
        <p:txBody>
          <a:bodyPr wrap="square"/>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9_空白">
    <p:spTree>
      <p:nvGrpSpPr>
        <p:cNvPr id="1" name=""/>
        <p:cNvGrpSpPr/>
        <p:nvPr/>
      </p:nvGrpSpPr>
      <p:grpSpPr>
        <a:xfrm>
          <a:off x="0" y="0"/>
          <a:ext cx="0" cy="0"/>
          <a:chOff x="0" y="0"/>
          <a:chExt cx="0" cy="0"/>
        </a:xfrm>
      </p:grpSpPr>
      <p:sp>
        <p:nvSpPr>
          <p:cNvPr id="2" name="文本框 1"/>
          <p:cNvSpPr txBox="1"/>
          <p:nvPr/>
        </p:nvSpPr>
        <p:spPr>
          <a:xfrm>
            <a:off x="-32063822" y="52592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3" name="矩形 2"/>
          <p:cNvSpPr/>
          <p:nvPr/>
        </p:nvSpPr>
        <p:spPr>
          <a:xfrm>
            <a:off x="-15098004" y="6488668"/>
            <a:ext cx="1197764" cy="369332"/>
          </a:xfrm>
          <a:prstGeom prst="rect">
            <a:avLst/>
          </a:prstGeom>
        </p:spPr>
        <p:txBody>
          <a:bodyPr wrap="none">
            <a:spAutoFit/>
          </a:bodyPr>
          <a:lstStyle/>
          <a:p>
            <a:r>
              <a:rPr lang="en-US">
                <a:solidFill>
                  <a:srgbClr val="E6E6E6"/>
                </a:solidFill>
              </a:rPr>
              <a:t>61536760</a:t>
            </a:r>
            <a:endParaRPr lang="zh-CN">
              <a:solidFill>
                <a:srgbClr val="E6E6E6"/>
              </a:solidFill>
            </a:endParaRPr>
          </a:p>
        </p:txBody>
      </p:sp>
      <p:sp>
        <p:nvSpPr>
          <p:cNvPr id="8" name="图片占位符 6"/>
          <p:cNvSpPr>
            <a:spLocks noGrp="1"/>
          </p:cNvSpPr>
          <p:nvPr>
            <p:ph type="pic" idx="10"/>
          </p:nvPr>
        </p:nvSpPr>
        <p:spPr>
          <a:xfrm>
            <a:off x="6892616" y="1550437"/>
            <a:ext cx="4565278" cy="4114800"/>
          </a:xfrm>
          <a:custGeom>
            <a:avLst/>
            <a:gdLst/>
            <a:ahLst/>
            <a:cxnLst/>
            <a:rect l="l" t="t" r="r" b="b"/>
            <a:pathLst>
              <a:path w="4565278" h="4114800">
                <a:moveTo>
                  <a:pt x="1714182" y="0"/>
                </a:moveTo>
                <a:lnTo>
                  <a:pt x="4565278" y="0"/>
                </a:lnTo>
                <a:lnTo>
                  <a:pt x="4565278" y="4114800"/>
                </a:lnTo>
                <a:lnTo>
                  <a:pt x="1691437" y="4114800"/>
                </a:lnTo>
                <a:lnTo>
                  <a:pt x="1344795" y="3958817"/>
                </a:lnTo>
                <a:lnTo>
                  <a:pt x="1072468" y="3836274"/>
                </a:lnTo>
                <a:lnTo>
                  <a:pt x="0" y="2058525"/>
                </a:lnTo>
                <a:lnTo>
                  <a:pt x="1034476" y="321435"/>
                </a:lnTo>
                <a:lnTo>
                  <a:pt x="1344795" y="174684"/>
                </a:lnTo>
                <a:close/>
              </a:path>
            </a:pathLst>
          </a:custGeom>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9" name="文本框 8"/>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10" name="文本框 9"/>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rgbClr val="E6E6E6"/>
              </a:solidFill>
            </a:endParaRPr>
          </a:p>
        </p:txBody>
      </p:sp>
      <p:sp>
        <p:nvSpPr>
          <p:cNvPr id="11" name="矩形 10"/>
          <p:cNvSpPr/>
          <p:nvPr/>
        </p:nvSpPr>
        <p:spPr>
          <a:xfrm>
            <a:off x="-40193204" y="6488668"/>
            <a:ext cx="1197764" cy="369332"/>
          </a:xfrm>
          <a:prstGeom prst="rect">
            <a:avLst/>
          </a:prstGeom>
        </p:spPr>
        <p:txBody>
          <a:bodyPr wrap="none">
            <a:spAutoFit/>
          </a:bodyPr>
          <a:lstStyle/>
          <a:p>
            <a:r>
              <a:rPr lang="en-US">
                <a:solidFill>
                  <a:srgbClr val="E6E6E6"/>
                </a:solidFill>
              </a:rPr>
              <a:t>61536760</a:t>
            </a:r>
            <a:endParaRPr lang="zh-CN">
              <a:solidFill>
                <a:srgbClr val="E6E6E6"/>
              </a:solidFill>
            </a:endParaRPr>
          </a:p>
        </p:txBody>
      </p:sp>
      <p:sp>
        <p:nvSpPr>
          <p:cNvPr id="12" name="矩形 11"/>
          <p:cNvSpPr/>
          <p:nvPr/>
        </p:nvSpPr>
        <p:spPr>
          <a:xfrm>
            <a:off x="-41412404" y="6488668"/>
            <a:ext cx="1197764" cy="369332"/>
          </a:xfrm>
          <a:prstGeom prst="rect">
            <a:avLst/>
          </a:prstGeom>
        </p:spPr>
        <p:txBody>
          <a:bodyPr wrap="none">
            <a:spAutoFit/>
          </a:bodyPr>
          <a:lstStyle/>
          <a:p>
            <a:r>
              <a:rPr lang="en-US">
                <a:solidFill>
                  <a:srgbClr val="E6E6E6"/>
                </a:solidFill>
              </a:rPr>
              <a:t>61536760</a:t>
            </a:r>
            <a:endParaRPr lang="zh-CN">
              <a:solidFill>
                <a:srgbClr val="E6E6E6"/>
              </a:solidFill>
            </a:endParaRPr>
          </a:p>
        </p:txBody>
      </p:sp>
      <p:sp>
        <p:nvSpPr>
          <p:cNvPr id="13" name="文本框 12"/>
          <p:cNvSpPr txBox="1"/>
          <p:nvPr/>
        </p:nvSpPr>
        <p:spPr>
          <a:xfrm>
            <a:off x="48555921" y="-20510500"/>
            <a:ext cx="3056879" cy="461665"/>
          </a:xfrm>
          <a:prstGeom prst="rect">
            <a:avLst/>
          </a:prstGeom>
          <a:noFill/>
        </p:spPr>
        <p:txBody>
          <a:bodyPr wrap="square">
            <a:spAutoFit/>
          </a:bodyPr>
          <a:lstStyle/>
          <a:p>
            <a:r>
              <a:rPr lang="zh-CN" sz="800" b="0" i="0" u="none" strike="noStrike" kern="1200">
                <a:solidFill>
                  <a:srgbClr val="E6E6E6"/>
                </a:solidFill>
                <a:latin typeface="思源黑体 CN Light"/>
                <a:ea typeface="思源黑体 CN Regular"/>
              </a:rPr>
              <a:t>千图</a:t>
            </a:r>
            <a:r>
              <a:rPr lang="en-US" sz="800" b="0" i="0" u="none" strike="noStrike" kern="1200">
                <a:solidFill>
                  <a:srgbClr val="E6E6E6"/>
                </a:solidFill>
                <a:latin typeface="思源黑体 CN Light"/>
                <a:ea typeface="思源黑体 CN Regular"/>
              </a:rPr>
              <a:t>:Blue Dragonfly</a:t>
            </a:r>
          </a:p>
          <a:p>
            <a:br>
              <a:rPr lang="en-US" sz="800">
                <a:solidFill>
                  <a:srgbClr val="E6E6E6"/>
                </a:solidFill>
              </a:rPr>
            </a:br>
            <a:r>
              <a:rPr lang="en-US" sz="800">
                <a:solidFill>
                  <a:srgbClr val="E6E6E6"/>
                </a:solidFill>
              </a:rPr>
              <a:t>DESIGN</a:t>
            </a:r>
            <a:endParaRPr lang="zh-CN" sz="800">
              <a:solidFill>
                <a:srgbClr val="E6E6E6"/>
              </a:solidFill>
            </a:endParaRPr>
          </a:p>
        </p:txBody>
      </p:sp>
      <p:grpSp>
        <p:nvGrpSpPr>
          <p:cNvPr id="14" name="组合 13"/>
          <p:cNvGrpSpPr/>
          <p:nvPr/>
        </p:nvGrpSpPr>
        <p:grpSpPr>
          <a:xfrm>
            <a:off x="726680" y="376360"/>
            <a:ext cx="6555745" cy="736961"/>
            <a:chOff x="1679797" y="481007"/>
            <a:chExt cx="6555745" cy="736961"/>
          </a:xfrm>
        </p:grpSpPr>
        <p:sp>
          <p:nvSpPr>
            <p:cNvPr id="15" name="文本框 14"/>
            <p:cNvSpPr txBox="1"/>
            <p:nvPr/>
          </p:nvSpPr>
          <p:spPr>
            <a:xfrm>
              <a:off x="1679797" y="481007"/>
              <a:ext cx="6555745" cy="584775"/>
            </a:xfrm>
            <a:prstGeom prst="rect">
              <a:avLst/>
            </a:prstGeom>
            <a:noFill/>
          </p:spPr>
          <p:txBody>
            <a:bodyPr wrap="square">
              <a:spAutoFit/>
            </a:bodyPr>
            <a:lstStyle/>
            <a:p>
              <a:pPr lvl="0" defTabSz="914400"/>
              <a:r>
                <a:rPr lang="zh-CN" sz="3200" b="1">
                  <a:solidFill>
                    <a:schemeClr val="accent1"/>
                  </a:solidFill>
                  <a:latin typeface="思源黑体 CN Bold"/>
                  <a:ea typeface="思源黑体 CN Bold"/>
                </a:rPr>
                <a:t>添加标题文字</a:t>
              </a:r>
            </a:p>
          </p:txBody>
        </p:sp>
        <p:sp>
          <p:nvSpPr>
            <p:cNvPr id="16" name="文本框 15"/>
            <p:cNvSpPr txBox="1"/>
            <p:nvPr/>
          </p:nvSpPr>
          <p:spPr>
            <a:xfrm>
              <a:off x="1679798" y="951998"/>
              <a:ext cx="5572519" cy="265970"/>
            </a:xfrm>
            <a:prstGeom prst="rect">
              <a:avLst/>
            </a:prstGeom>
            <a:noFill/>
          </p:spPr>
          <p:txBody>
            <a:bodyPr wrap="square">
              <a:spAutoFit/>
            </a:bodyPr>
            <a:lstStyle/>
            <a:p>
              <a:pPr marL="0" lvl="0" indent="0" defTabSz="914400">
                <a:lnSpc>
                  <a:spcPct val="114000"/>
                </a:lnSpc>
                <a:spcBef>
                  <a:spcPts val="0"/>
                </a:spcBef>
                <a:spcAft>
                  <a:spcPts val="0"/>
                </a:spcAft>
                <a:buClrTx/>
                <a:buSzTx/>
                <a:buFontTx/>
                <a:buNone/>
              </a:pPr>
              <a:r>
                <a:rPr lang="en-US" sz="1050" b="0" i="0" u="none" strike="noStrike" kern="1200" spc="0" baseline="0">
                  <a:ln>
                    <a:noFill/>
                  </a:ln>
                  <a:solidFill>
                    <a:schemeClr val="bg1">
                      <a:lumMod val="65000"/>
                    </a:schemeClr>
                  </a:solidFill>
                </a:rPr>
                <a:t>print the presentation and make it into a film to be used in a wider field</a:t>
              </a:r>
            </a:p>
          </p:txBody>
        </p:sp>
      </p:grpSp>
      <p:cxnSp>
        <p:nvCxnSpPr>
          <p:cNvPr id="17" name="直接连接符 16"/>
          <p:cNvCxnSpPr/>
          <p:nvPr/>
        </p:nvCxnSpPr>
        <p:spPr>
          <a:xfrm flipV="1">
            <a:off x="435429" y="478971"/>
            <a:ext cx="252408" cy="368380"/>
          </a:xfrm>
          <a:prstGeom prst="line">
            <a:avLst/>
          </a:prstGeom>
          <a:ln w="6350" cap="flat" cmpd="sng">
            <a:solidFill>
              <a:schemeClr val="accent1"/>
            </a:solidFill>
            <a:prstDash val="solid"/>
            <a:miter/>
          </a:ln>
        </p:spPr>
      </p:cxnSp>
      <p:cxnSp>
        <p:nvCxnSpPr>
          <p:cNvPr id="18" name="直接连接符 17"/>
          <p:cNvCxnSpPr/>
          <p:nvPr/>
        </p:nvCxnSpPr>
        <p:spPr>
          <a:xfrm flipV="1">
            <a:off x="494174" y="291924"/>
            <a:ext cx="252408" cy="368380"/>
          </a:xfrm>
          <a:prstGeom prst="line">
            <a:avLst/>
          </a:prstGeom>
          <a:ln w="6350" cap="flat" cmpd="sng">
            <a:solidFill>
              <a:schemeClr val="accent1"/>
            </a:solidFill>
            <a:prstDash val="solid"/>
            <a:miter/>
          </a:ln>
        </p:spPr>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61" r:id="rId9"/>
    <p:sldLayoutId id="2147483662" r:id="rId10"/>
    <p:sldLayoutId id="2147483663" r:id="rId11"/>
  </p:sldLayoutIdLst>
  <p:txStyles>
    <p:titleStyle>
      <a:lvl1pPr lvl="0" algn="l" defTabSz="914400">
        <a:lnSpc>
          <a:spcPct val="90000"/>
        </a:lnSpc>
        <a:spcBef>
          <a:spcPct val="0"/>
        </a:spcBef>
        <a:buNone/>
        <a:defRPr sz="4400" kern="1200">
          <a:solidFill>
            <a:schemeClr val="tx1"/>
          </a:solidFill>
          <a:latin typeface="思源黑体 CN Heavy"/>
          <a:ea typeface="思源黑体 CN Normal"/>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思源黑体 CN Light"/>
          <a:ea typeface="思源黑体 CN Regular"/>
        </a:defRPr>
      </a:lvl1pPr>
      <a:lvl2pPr marL="685800" lvl="1" indent="-228600" algn="l" defTabSz="914400">
        <a:lnSpc>
          <a:spcPct val="90000"/>
        </a:lnSpc>
        <a:spcBef>
          <a:spcPts val="500"/>
        </a:spcBef>
        <a:buFont typeface="Arial" charset="0"/>
        <a:buChar char="•"/>
        <a:defRPr sz="2400" kern="1200">
          <a:solidFill>
            <a:schemeClr val="tx1"/>
          </a:solidFill>
          <a:latin typeface="思源黑体 CN Light"/>
          <a:ea typeface="思源黑体 CN Regular"/>
        </a:defRPr>
      </a:lvl2pPr>
      <a:lvl3pPr marL="1143000" lvl="2" indent="-228600" algn="l" defTabSz="914400">
        <a:lnSpc>
          <a:spcPct val="90000"/>
        </a:lnSpc>
        <a:spcBef>
          <a:spcPts val="500"/>
        </a:spcBef>
        <a:buFont typeface="Arial" charset="0"/>
        <a:buChar char="•"/>
        <a:defRPr sz="2000" kern="1200">
          <a:solidFill>
            <a:schemeClr val="tx1"/>
          </a:solidFill>
          <a:latin typeface="思源黑体 CN Light"/>
          <a:ea typeface="思源黑体 CN Regular"/>
        </a:defRPr>
      </a:lvl3pPr>
      <a:lvl4pPr marL="1600200" lvl="3"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4pPr>
      <a:lvl5pPr marL="2057400" lvl="4"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5pPr>
      <a:lvl6pPr marL="2514600" lvl="5"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6pPr>
      <a:lvl7pPr marL="2971800" lvl="6"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7pPr>
      <a:lvl8pPr marL="3429000" lvl="7"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8pPr>
      <a:lvl9pPr marL="3886200" lvl="8"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9pPr>
    </p:bodyStyle>
    <p:otherStyle>
      <a:lvl1pPr marL="0" lvl="0" algn="l" defTabSz="914400">
        <a:defRPr sz="1800" kern="1200">
          <a:solidFill>
            <a:schemeClr val="tx1"/>
          </a:solidFill>
          <a:latin typeface="思源黑体 CN Light"/>
          <a:ea typeface="思源黑体 CN Regular"/>
        </a:defRPr>
      </a:lvl1pPr>
      <a:lvl2pPr marL="457200" lvl="1" algn="l" defTabSz="914400">
        <a:defRPr sz="1800" kern="1200">
          <a:solidFill>
            <a:schemeClr val="tx1"/>
          </a:solidFill>
          <a:latin typeface="思源黑体 CN Light"/>
          <a:ea typeface="思源黑体 CN Regular"/>
        </a:defRPr>
      </a:lvl2pPr>
      <a:lvl3pPr marL="914400" lvl="2" algn="l" defTabSz="914400">
        <a:defRPr sz="1800" kern="1200">
          <a:solidFill>
            <a:schemeClr val="tx1"/>
          </a:solidFill>
          <a:latin typeface="思源黑体 CN Light"/>
          <a:ea typeface="思源黑体 CN Regular"/>
        </a:defRPr>
      </a:lvl3pPr>
      <a:lvl4pPr marL="1371600" lvl="3" algn="l" defTabSz="914400">
        <a:defRPr sz="1800" kern="1200">
          <a:solidFill>
            <a:schemeClr val="tx1"/>
          </a:solidFill>
          <a:latin typeface="思源黑体 CN Light"/>
          <a:ea typeface="思源黑体 CN Regular"/>
        </a:defRPr>
      </a:lvl4pPr>
      <a:lvl5pPr marL="1828800" lvl="4" algn="l" defTabSz="914400">
        <a:defRPr sz="1800" kern="1200">
          <a:solidFill>
            <a:schemeClr val="tx1"/>
          </a:solidFill>
          <a:latin typeface="思源黑体 CN Light"/>
          <a:ea typeface="思源黑体 CN Regular"/>
        </a:defRPr>
      </a:lvl5pPr>
      <a:lvl6pPr marL="2286000" lvl="5" algn="l" defTabSz="914400">
        <a:defRPr sz="1800" kern="1200">
          <a:solidFill>
            <a:schemeClr val="tx1"/>
          </a:solidFill>
          <a:latin typeface="思源黑体 CN Light"/>
          <a:ea typeface="思源黑体 CN Regular"/>
        </a:defRPr>
      </a:lvl6pPr>
      <a:lvl7pPr marL="2743200" lvl="6" algn="l" defTabSz="914400">
        <a:defRPr sz="1800" kern="1200">
          <a:solidFill>
            <a:schemeClr val="tx1"/>
          </a:solidFill>
          <a:latin typeface="思源黑体 CN Light"/>
          <a:ea typeface="思源黑体 CN Regular"/>
        </a:defRPr>
      </a:lvl7pPr>
      <a:lvl8pPr marL="3200400" lvl="7" algn="l" defTabSz="914400">
        <a:defRPr sz="1800" kern="1200">
          <a:solidFill>
            <a:schemeClr val="tx1"/>
          </a:solidFill>
          <a:latin typeface="思源黑体 CN Light"/>
          <a:ea typeface="思源黑体 CN Regular"/>
        </a:defRPr>
      </a:lvl8pPr>
      <a:lvl9pPr marL="3657600" lvl="8" algn="l" defTabSz="914400">
        <a:defRPr sz="1800" kern="1200">
          <a:solidFill>
            <a:schemeClr val="tx1"/>
          </a:solidFill>
          <a:latin typeface="思源黑体 CN Light"/>
          <a:ea typeface="思源黑体 CN Regular"/>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p:cNvSpPr txBox="1"/>
          <p:nvPr/>
        </p:nvSpPr>
        <p:spPr>
          <a:xfrm>
            <a:off x="2378578" y="-10793573"/>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9" name="文本框 8"/>
          <p:cNvSpPr txBox="1"/>
          <p:nvPr/>
        </p:nvSpPr>
        <p:spPr>
          <a:xfrm>
            <a:off x="38852978" y="20296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10" name="文本框 9"/>
          <p:cNvSpPr txBox="1"/>
          <p:nvPr/>
        </p:nvSpPr>
        <p:spPr>
          <a:xfrm>
            <a:off x="-24850222" y="18772027"/>
            <a:ext cx="1965874" cy="113995"/>
          </a:xfrm>
          <a:custGeom>
            <a:avLst/>
            <a:gdLst/>
            <a:ahLst/>
            <a:cxnLst/>
            <a:rect l="l" t="t" r="r" b="b"/>
            <a:pathLst>
              <a:path w="1965874" h="113995">
                <a:moveTo>
                  <a:pt x="891806" y="87487"/>
                </a:moveTo>
                <a:cubicBezTo>
                  <a:pt x="887684" y="90420"/>
                  <a:pt x="885624" y="93808"/>
                  <a:pt x="885624" y="97650"/>
                </a:cubicBezTo>
                <a:cubicBezTo>
                  <a:pt x="885624" y="100793"/>
                  <a:pt x="887126" y="103308"/>
                  <a:pt x="890130" y="105194"/>
                </a:cubicBezTo>
                <a:cubicBezTo>
                  <a:pt x="893134" y="107080"/>
                  <a:pt x="897290" y="108023"/>
                  <a:pt x="902598" y="108023"/>
                </a:cubicBezTo>
                <a:cubicBezTo>
                  <a:pt x="908046" y="108023"/>
                  <a:pt x="912586" y="106765"/>
                  <a:pt x="916218" y="104251"/>
                </a:cubicBezTo>
                <a:cubicBezTo>
                  <a:pt x="919572" y="101876"/>
                  <a:pt x="921248" y="99082"/>
                  <a:pt x="921248" y="95869"/>
                </a:cubicBezTo>
                <a:cubicBezTo>
                  <a:pt x="921248" y="90909"/>
                  <a:pt x="917302" y="88430"/>
                  <a:pt x="909408" y="88430"/>
                </a:cubicBezTo>
                <a:lnTo>
                  <a:pt x="899036" y="88430"/>
                </a:lnTo>
                <a:cubicBezTo>
                  <a:pt x="896870" y="88430"/>
                  <a:pt x="894460" y="88115"/>
                  <a:pt x="891806" y="87487"/>
                </a:cubicBezTo>
                <a:close/>
                <a:moveTo>
                  <a:pt x="429472" y="75438"/>
                </a:moveTo>
                <a:cubicBezTo>
                  <a:pt x="431288" y="75438"/>
                  <a:pt x="432824" y="76066"/>
                  <a:pt x="434082" y="77324"/>
                </a:cubicBezTo>
                <a:cubicBezTo>
                  <a:pt x="435340" y="78651"/>
                  <a:pt x="435968" y="80327"/>
                  <a:pt x="435968" y="82353"/>
                </a:cubicBezTo>
                <a:cubicBezTo>
                  <a:pt x="435968" y="84309"/>
                  <a:pt x="435340" y="85915"/>
                  <a:pt x="434082" y="87172"/>
                </a:cubicBezTo>
                <a:cubicBezTo>
                  <a:pt x="432824" y="88430"/>
                  <a:pt x="431288" y="89058"/>
                  <a:pt x="429472" y="89058"/>
                </a:cubicBezTo>
                <a:cubicBezTo>
                  <a:pt x="427726" y="89058"/>
                  <a:pt x="426224" y="88430"/>
                  <a:pt x="424966" y="87172"/>
                </a:cubicBezTo>
                <a:cubicBezTo>
                  <a:pt x="423710" y="85915"/>
                  <a:pt x="423080" y="84309"/>
                  <a:pt x="423080" y="82353"/>
                </a:cubicBezTo>
                <a:cubicBezTo>
                  <a:pt x="423080" y="80327"/>
                  <a:pt x="423710" y="78651"/>
                  <a:pt x="424966" y="77324"/>
                </a:cubicBezTo>
                <a:cubicBezTo>
                  <a:pt x="426224" y="76066"/>
                  <a:pt x="427726" y="75438"/>
                  <a:pt x="429472" y="75438"/>
                </a:cubicBezTo>
                <a:close/>
                <a:moveTo>
                  <a:pt x="335384" y="66846"/>
                </a:moveTo>
                <a:lnTo>
                  <a:pt x="335384" y="83191"/>
                </a:lnTo>
                <a:lnTo>
                  <a:pt x="392172" y="83191"/>
                </a:lnTo>
                <a:lnTo>
                  <a:pt x="392172" y="66846"/>
                </a:lnTo>
                <a:close/>
                <a:moveTo>
                  <a:pt x="856868" y="57731"/>
                </a:moveTo>
                <a:cubicBezTo>
                  <a:pt x="847158" y="58848"/>
                  <a:pt x="840174" y="60629"/>
                  <a:pt x="835914" y="63074"/>
                </a:cubicBezTo>
                <a:cubicBezTo>
                  <a:pt x="832002" y="65449"/>
                  <a:pt x="830046" y="68627"/>
                  <a:pt x="830046" y="72609"/>
                </a:cubicBezTo>
                <a:cubicBezTo>
                  <a:pt x="830046" y="78965"/>
                  <a:pt x="833538" y="82143"/>
                  <a:pt x="840524" y="82143"/>
                </a:cubicBezTo>
                <a:cubicBezTo>
                  <a:pt x="845552" y="82143"/>
                  <a:pt x="851000" y="79524"/>
                  <a:pt x="856868" y="74285"/>
                </a:cubicBezTo>
                <a:close/>
                <a:moveTo>
                  <a:pt x="482440" y="50606"/>
                </a:moveTo>
                <a:lnTo>
                  <a:pt x="482440" y="80781"/>
                </a:lnTo>
                <a:lnTo>
                  <a:pt x="496270" y="80781"/>
                </a:lnTo>
                <a:cubicBezTo>
                  <a:pt x="510870" y="80781"/>
                  <a:pt x="518168" y="75507"/>
                  <a:pt x="518168" y="64960"/>
                </a:cubicBezTo>
                <a:cubicBezTo>
                  <a:pt x="518168" y="55391"/>
                  <a:pt x="510870" y="50606"/>
                  <a:pt x="496270" y="50606"/>
                </a:cubicBezTo>
                <a:close/>
                <a:moveTo>
                  <a:pt x="1220056" y="49977"/>
                </a:moveTo>
                <a:cubicBezTo>
                  <a:pt x="1212652" y="54657"/>
                  <a:pt x="1208950" y="60664"/>
                  <a:pt x="1208950" y="67999"/>
                </a:cubicBezTo>
                <a:cubicBezTo>
                  <a:pt x="1208950" y="72190"/>
                  <a:pt x="1210522" y="75682"/>
                  <a:pt x="1213666" y="78476"/>
                </a:cubicBezTo>
                <a:cubicBezTo>
                  <a:pt x="1216878" y="81270"/>
                  <a:pt x="1220860" y="82667"/>
                  <a:pt x="1225610" y="82667"/>
                </a:cubicBezTo>
                <a:cubicBezTo>
                  <a:pt x="1230150" y="82667"/>
                  <a:pt x="1233886" y="81375"/>
                  <a:pt x="1236820" y="78790"/>
                </a:cubicBezTo>
                <a:cubicBezTo>
                  <a:pt x="1239614" y="76276"/>
                  <a:pt x="1241012" y="73063"/>
                  <a:pt x="1241012" y="69151"/>
                </a:cubicBezTo>
                <a:cubicBezTo>
                  <a:pt x="1241012" y="64401"/>
                  <a:pt x="1238916" y="60420"/>
                  <a:pt x="1234724" y="57207"/>
                </a:cubicBezTo>
                <a:cubicBezTo>
                  <a:pt x="1232140" y="55321"/>
                  <a:pt x="1227250" y="52911"/>
                  <a:pt x="1220056" y="49977"/>
                </a:cubicBezTo>
                <a:close/>
                <a:moveTo>
                  <a:pt x="335384" y="44215"/>
                </a:moveTo>
                <a:lnTo>
                  <a:pt x="335384" y="60350"/>
                </a:lnTo>
                <a:lnTo>
                  <a:pt x="392172" y="60350"/>
                </a:lnTo>
                <a:lnTo>
                  <a:pt x="392172" y="44215"/>
                </a:lnTo>
                <a:close/>
                <a:moveTo>
                  <a:pt x="62130" y="37299"/>
                </a:moveTo>
                <a:cubicBezTo>
                  <a:pt x="64786" y="49942"/>
                  <a:pt x="68662" y="60490"/>
                  <a:pt x="73760" y="68942"/>
                </a:cubicBezTo>
                <a:cubicBezTo>
                  <a:pt x="79558" y="60071"/>
                  <a:pt x="83644" y="49523"/>
                  <a:pt x="86020" y="37299"/>
                </a:cubicBezTo>
                <a:close/>
                <a:moveTo>
                  <a:pt x="961320" y="36880"/>
                </a:moveTo>
                <a:cubicBezTo>
                  <a:pt x="956220" y="36880"/>
                  <a:pt x="952100" y="38976"/>
                  <a:pt x="948956" y="43167"/>
                </a:cubicBezTo>
                <a:cubicBezTo>
                  <a:pt x="945742" y="47288"/>
                  <a:pt x="944136" y="52736"/>
                  <a:pt x="944136" y="59512"/>
                </a:cubicBezTo>
                <a:cubicBezTo>
                  <a:pt x="944136" y="66217"/>
                  <a:pt x="945742" y="71631"/>
                  <a:pt x="948956" y="75752"/>
                </a:cubicBezTo>
                <a:cubicBezTo>
                  <a:pt x="952100" y="79873"/>
                  <a:pt x="956220" y="81934"/>
                  <a:pt x="961320" y="81934"/>
                </a:cubicBezTo>
                <a:cubicBezTo>
                  <a:pt x="966418" y="81934"/>
                  <a:pt x="970574" y="79873"/>
                  <a:pt x="973788" y="75752"/>
                </a:cubicBezTo>
                <a:cubicBezTo>
                  <a:pt x="977000" y="71631"/>
                  <a:pt x="978608" y="66217"/>
                  <a:pt x="978608" y="59512"/>
                </a:cubicBezTo>
                <a:cubicBezTo>
                  <a:pt x="978608" y="52806"/>
                  <a:pt x="977000" y="47358"/>
                  <a:pt x="973788" y="43167"/>
                </a:cubicBezTo>
                <a:cubicBezTo>
                  <a:pt x="970574" y="38976"/>
                  <a:pt x="966418" y="36880"/>
                  <a:pt x="961320" y="36880"/>
                </a:cubicBezTo>
                <a:close/>
                <a:moveTo>
                  <a:pt x="655890" y="36566"/>
                </a:moveTo>
                <a:cubicBezTo>
                  <a:pt x="651560" y="36566"/>
                  <a:pt x="647822" y="38173"/>
                  <a:pt x="644680" y="41386"/>
                </a:cubicBezTo>
                <a:cubicBezTo>
                  <a:pt x="641396" y="44808"/>
                  <a:pt x="639476" y="49384"/>
                  <a:pt x="638918" y="55111"/>
                </a:cubicBezTo>
                <a:lnTo>
                  <a:pt x="670560" y="55111"/>
                </a:lnTo>
                <a:cubicBezTo>
                  <a:pt x="670560" y="42748"/>
                  <a:pt x="665670" y="36566"/>
                  <a:pt x="655890" y="36566"/>
                </a:cubicBezTo>
                <a:close/>
                <a:moveTo>
                  <a:pt x="901236" y="36042"/>
                </a:moveTo>
                <a:cubicBezTo>
                  <a:pt x="897604" y="36042"/>
                  <a:pt x="894600" y="37265"/>
                  <a:pt x="892224" y="39709"/>
                </a:cubicBezTo>
                <a:cubicBezTo>
                  <a:pt x="889780" y="42224"/>
                  <a:pt x="888558" y="45612"/>
                  <a:pt x="888558" y="49872"/>
                </a:cubicBezTo>
                <a:cubicBezTo>
                  <a:pt x="888558" y="53994"/>
                  <a:pt x="889816" y="57381"/>
                  <a:pt x="892330" y="60036"/>
                </a:cubicBezTo>
                <a:cubicBezTo>
                  <a:pt x="894774" y="62620"/>
                  <a:pt x="897744" y="63912"/>
                  <a:pt x="901236" y="63912"/>
                </a:cubicBezTo>
                <a:cubicBezTo>
                  <a:pt x="904728" y="63912"/>
                  <a:pt x="907696" y="62620"/>
                  <a:pt x="910142" y="60036"/>
                </a:cubicBezTo>
                <a:cubicBezTo>
                  <a:pt x="912656" y="57381"/>
                  <a:pt x="913914" y="53994"/>
                  <a:pt x="913914" y="49872"/>
                </a:cubicBezTo>
                <a:cubicBezTo>
                  <a:pt x="913914" y="45681"/>
                  <a:pt x="912656" y="42294"/>
                  <a:pt x="910142" y="39709"/>
                </a:cubicBezTo>
                <a:cubicBezTo>
                  <a:pt x="907766" y="37265"/>
                  <a:pt x="904798" y="36042"/>
                  <a:pt x="901236" y="36042"/>
                </a:cubicBezTo>
                <a:close/>
                <a:moveTo>
                  <a:pt x="429472" y="32689"/>
                </a:moveTo>
                <a:cubicBezTo>
                  <a:pt x="431288" y="32689"/>
                  <a:pt x="432824" y="33318"/>
                  <a:pt x="434082" y="34575"/>
                </a:cubicBezTo>
                <a:cubicBezTo>
                  <a:pt x="435340" y="35902"/>
                  <a:pt x="435968" y="37579"/>
                  <a:pt x="435968" y="39605"/>
                </a:cubicBezTo>
                <a:cubicBezTo>
                  <a:pt x="435968" y="41560"/>
                  <a:pt x="435340" y="43167"/>
                  <a:pt x="434082" y="44424"/>
                </a:cubicBezTo>
                <a:cubicBezTo>
                  <a:pt x="432824" y="45681"/>
                  <a:pt x="431288" y="46310"/>
                  <a:pt x="429472" y="46310"/>
                </a:cubicBezTo>
                <a:cubicBezTo>
                  <a:pt x="427726" y="46310"/>
                  <a:pt x="426224" y="45681"/>
                  <a:pt x="424966" y="44424"/>
                </a:cubicBezTo>
                <a:cubicBezTo>
                  <a:pt x="423710" y="43167"/>
                  <a:pt x="423080" y="41560"/>
                  <a:pt x="423080" y="39605"/>
                </a:cubicBezTo>
                <a:cubicBezTo>
                  <a:pt x="423080" y="37579"/>
                  <a:pt x="423710" y="35902"/>
                  <a:pt x="424966" y="34575"/>
                </a:cubicBezTo>
                <a:cubicBezTo>
                  <a:pt x="426224" y="33318"/>
                  <a:pt x="427726" y="32689"/>
                  <a:pt x="429472" y="32689"/>
                </a:cubicBezTo>
                <a:close/>
                <a:moveTo>
                  <a:pt x="1121644" y="31118"/>
                </a:moveTo>
                <a:lnTo>
                  <a:pt x="1130550" y="31118"/>
                </a:lnTo>
                <a:lnTo>
                  <a:pt x="1142600" y="63493"/>
                </a:lnTo>
                <a:lnTo>
                  <a:pt x="1148258" y="79419"/>
                </a:lnTo>
                <a:lnTo>
                  <a:pt x="1148780" y="79419"/>
                </a:lnTo>
                <a:cubicBezTo>
                  <a:pt x="1149130" y="78371"/>
                  <a:pt x="1149934" y="75682"/>
                  <a:pt x="1151190" y="71351"/>
                </a:cubicBezTo>
                <a:cubicBezTo>
                  <a:pt x="1152168" y="67999"/>
                  <a:pt x="1152972" y="65379"/>
                  <a:pt x="1153600" y="63493"/>
                </a:cubicBezTo>
                <a:lnTo>
                  <a:pt x="1164182" y="31118"/>
                </a:lnTo>
                <a:lnTo>
                  <a:pt x="1172564" y="31118"/>
                </a:lnTo>
                <a:lnTo>
                  <a:pt x="1150982" y="92935"/>
                </a:lnTo>
                <a:cubicBezTo>
                  <a:pt x="1146440" y="105927"/>
                  <a:pt x="1139560" y="112423"/>
                  <a:pt x="1130340" y="112423"/>
                </a:cubicBezTo>
                <a:cubicBezTo>
                  <a:pt x="1127896" y="112423"/>
                  <a:pt x="1125730" y="112039"/>
                  <a:pt x="1123844" y="111271"/>
                </a:cubicBezTo>
                <a:lnTo>
                  <a:pt x="1125626" y="104355"/>
                </a:lnTo>
                <a:cubicBezTo>
                  <a:pt x="1127162" y="104914"/>
                  <a:pt x="1128630" y="105194"/>
                  <a:pt x="1130026" y="105194"/>
                </a:cubicBezTo>
                <a:cubicBezTo>
                  <a:pt x="1135894" y="105194"/>
                  <a:pt x="1140294" y="100933"/>
                  <a:pt x="1143228" y="92411"/>
                </a:cubicBezTo>
                <a:lnTo>
                  <a:pt x="1144486" y="88011"/>
                </a:lnTo>
                <a:close/>
                <a:moveTo>
                  <a:pt x="567422" y="31118"/>
                </a:moveTo>
                <a:lnTo>
                  <a:pt x="575910" y="31118"/>
                </a:lnTo>
                <a:lnTo>
                  <a:pt x="575910" y="66008"/>
                </a:lnTo>
                <a:cubicBezTo>
                  <a:pt x="575910" y="71456"/>
                  <a:pt x="576782" y="75403"/>
                  <a:pt x="578528" y="77847"/>
                </a:cubicBezTo>
                <a:cubicBezTo>
                  <a:pt x="580274" y="80362"/>
                  <a:pt x="583138" y="81619"/>
                  <a:pt x="587120" y="81619"/>
                </a:cubicBezTo>
                <a:cubicBezTo>
                  <a:pt x="592290" y="81619"/>
                  <a:pt x="597598" y="78301"/>
                  <a:pt x="603046" y="71666"/>
                </a:cubicBezTo>
                <a:lnTo>
                  <a:pt x="603046" y="31118"/>
                </a:lnTo>
                <a:lnTo>
                  <a:pt x="611532" y="31118"/>
                </a:lnTo>
                <a:lnTo>
                  <a:pt x="611532" y="87696"/>
                </a:lnTo>
                <a:lnTo>
                  <a:pt x="604512" y="87696"/>
                </a:lnTo>
                <a:lnTo>
                  <a:pt x="603780" y="78686"/>
                </a:lnTo>
                <a:lnTo>
                  <a:pt x="603466" y="78686"/>
                </a:lnTo>
                <a:cubicBezTo>
                  <a:pt x="597458" y="85601"/>
                  <a:pt x="591172" y="89058"/>
                  <a:pt x="584606" y="89058"/>
                </a:cubicBezTo>
                <a:cubicBezTo>
                  <a:pt x="573150" y="89058"/>
                  <a:pt x="567422" y="81724"/>
                  <a:pt x="567422" y="67056"/>
                </a:cubicBezTo>
                <a:close/>
                <a:moveTo>
                  <a:pt x="1033548" y="29651"/>
                </a:moveTo>
                <a:cubicBezTo>
                  <a:pt x="1045072" y="29651"/>
                  <a:pt x="1050836" y="37020"/>
                  <a:pt x="1050836" y="51758"/>
                </a:cubicBezTo>
                <a:lnTo>
                  <a:pt x="1050836" y="87696"/>
                </a:lnTo>
                <a:lnTo>
                  <a:pt x="1042244" y="87696"/>
                </a:lnTo>
                <a:lnTo>
                  <a:pt x="1042244" y="52806"/>
                </a:lnTo>
                <a:cubicBezTo>
                  <a:pt x="1042244" y="42329"/>
                  <a:pt x="1038506" y="37090"/>
                  <a:pt x="1031032" y="37090"/>
                </a:cubicBezTo>
                <a:cubicBezTo>
                  <a:pt x="1026214" y="37090"/>
                  <a:pt x="1020834" y="40163"/>
                  <a:pt x="1014898" y="46310"/>
                </a:cubicBezTo>
                <a:lnTo>
                  <a:pt x="1014898" y="87696"/>
                </a:lnTo>
                <a:lnTo>
                  <a:pt x="1006410" y="87696"/>
                </a:lnTo>
                <a:lnTo>
                  <a:pt x="1006410" y="31118"/>
                </a:lnTo>
                <a:lnTo>
                  <a:pt x="1013326" y="31118"/>
                </a:lnTo>
                <a:lnTo>
                  <a:pt x="1014164" y="39395"/>
                </a:lnTo>
                <a:lnTo>
                  <a:pt x="1014478" y="39395"/>
                </a:lnTo>
                <a:cubicBezTo>
                  <a:pt x="1021114" y="32899"/>
                  <a:pt x="1027470" y="29651"/>
                  <a:pt x="1033548" y="29651"/>
                </a:cubicBezTo>
                <a:close/>
                <a:moveTo>
                  <a:pt x="961320" y="29651"/>
                </a:moveTo>
                <a:cubicBezTo>
                  <a:pt x="968584" y="29651"/>
                  <a:pt x="974660" y="32270"/>
                  <a:pt x="979550" y="37509"/>
                </a:cubicBezTo>
                <a:cubicBezTo>
                  <a:pt x="984788" y="43027"/>
                  <a:pt x="987408" y="50361"/>
                  <a:pt x="987408" y="59512"/>
                </a:cubicBezTo>
                <a:cubicBezTo>
                  <a:pt x="987408" y="68522"/>
                  <a:pt x="984788" y="75787"/>
                  <a:pt x="979550" y="81305"/>
                </a:cubicBezTo>
                <a:cubicBezTo>
                  <a:pt x="974660" y="86474"/>
                  <a:pt x="968584" y="89058"/>
                  <a:pt x="961320" y="89058"/>
                </a:cubicBezTo>
                <a:cubicBezTo>
                  <a:pt x="954124" y="89058"/>
                  <a:pt x="948082" y="86474"/>
                  <a:pt x="943194" y="81305"/>
                </a:cubicBezTo>
                <a:cubicBezTo>
                  <a:pt x="937954" y="75787"/>
                  <a:pt x="935334" y="68522"/>
                  <a:pt x="935334" y="59512"/>
                </a:cubicBezTo>
                <a:cubicBezTo>
                  <a:pt x="935334" y="50361"/>
                  <a:pt x="937954" y="43027"/>
                  <a:pt x="943194" y="37509"/>
                </a:cubicBezTo>
                <a:cubicBezTo>
                  <a:pt x="948012" y="32270"/>
                  <a:pt x="954054" y="29651"/>
                  <a:pt x="961320" y="29651"/>
                </a:cubicBezTo>
                <a:close/>
                <a:moveTo>
                  <a:pt x="901236" y="29651"/>
                </a:moveTo>
                <a:cubicBezTo>
                  <a:pt x="903820" y="29651"/>
                  <a:pt x="906440" y="30140"/>
                  <a:pt x="909094" y="31118"/>
                </a:cubicBezTo>
                <a:lnTo>
                  <a:pt x="928686" y="31118"/>
                </a:lnTo>
                <a:lnTo>
                  <a:pt x="928686" y="37719"/>
                </a:lnTo>
                <a:lnTo>
                  <a:pt x="916742" y="37719"/>
                </a:lnTo>
                <a:cubicBezTo>
                  <a:pt x="920026" y="40862"/>
                  <a:pt x="921666" y="44948"/>
                  <a:pt x="921666" y="49977"/>
                </a:cubicBezTo>
                <a:cubicBezTo>
                  <a:pt x="921666" y="55914"/>
                  <a:pt x="919676" y="60734"/>
                  <a:pt x="915694" y="64436"/>
                </a:cubicBezTo>
                <a:cubicBezTo>
                  <a:pt x="911852" y="67999"/>
                  <a:pt x="907034" y="69780"/>
                  <a:pt x="901236" y="69780"/>
                </a:cubicBezTo>
                <a:cubicBezTo>
                  <a:pt x="898092" y="69780"/>
                  <a:pt x="895194" y="69081"/>
                  <a:pt x="892540" y="67684"/>
                </a:cubicBezTo>
                <a:cubicBezTo>
                  <a:pt x="890024" y="69850"/>
                  <a:pt x="888768" y="72224"/>
                  <a:pt x="888768" y="74809"/>
                </a:cubicBezTo>
                <a:cubicBezTo>
                  <a:pt x="888768" y="79070"/>
                  <a:pt x="892120" y="81200"/>
                  <a:pt x="898826" y="81200"/>
                </a:cubicBezTo>
                <a:lnTo>
                  <a:pt x="910142" y="81200"/>
                </a:lnTo>
                <a:cubicBezTo>
                  <a:pt x="923134" y="81200"/>
                  <a:pt x="929630" y="85671"/>
                  <a:pt x="929630" y="94611"/>
                </a:cubicBezTo>
                <a:cubicBezTo>
                  <a:pt x="929630" y="99920"/>
                  <a:pt x="927080" y="104425"/>
                  <a:pt x="921982" y="108127"/>
                </a:cubicBezTo>
                <a:cubicBezTo>
                  <a:pt x="916602" y="112039"/>
                  <a:pt x="909758" y="113995"/>
                  <a:pt x="901446" y="113995"/>
                </a:cubicBezTo>
                <a:cubicBezTo>
                  <a:pt x="894390" y="113995"/>
                  <a:pt x="888768" y="112668"/>
                  <a:pt x="884576" y="110013"/>
                </a:cubicBezTo>
                <a:cubicBezTo>
                  <a:pt x="880246" y="107289"/>
                  <a:pt x="878080" y="103517"/>
                  <a:pt x="878080" y="98698"/>
                </a:cubicBezTo>
                <a:cubicBezTo>
                  <a:pt x="878080" y="93738"/>
                  <a:pt x="880874" y="89408"/>
                  <a:pt x="886462" y="85706"/>
                </a:cubicBezTo>
                <a:lnTo>
                  <a:pt x="886462" y="85286"/>
                </a:lnTo>
                <a:cubicBezTo>
                  <a:pt x="883040" y="83191"/>
                  <a:pt x="881328" y="80083"/>
                  <a:pt x="881328" y="75961"/>
                </a:cubicBezTo>
                <a:cubicBezTo>
                  <a:pt x="881328" y="72050"/>
                  <a:pt x="883424" y="68557"/>
                  <a:pt x="887614" y="65484"/>
                </a:cubicBezTo>
                <a:lnTo>
                  <a:pt x="887614" y="65065"/>
                </a:lnTo>
                <a:cubicBezTo>
                  <a:pt x="882726" y="61153"/>
                  <a:pt x="880280" y="56089"/>
                  <a:pt x="880280" y="49872"/>
                </a:cubicBezTo>
                <a:cubicBezTo>
                  <a:pt x="880280" y="43865"/>
                  <a:pt x="882342" y="38976"/>
                  <a:pt x="886462" y="35204"/>
                </a:cubicBezTo>
                <a:cubicBezTo>
                  <a:pt x="890444" y="31502"/>
                  <a:pt x="895368" y="29651"/>
                  <a:pt x="901236" y="29651"/>
                </a:cubicBezTo>
                <a:close/>
                <a:moveTo>
                  <a:pt x="846182" y="29651"/>
                </a:moveTo>
                <a:cubicBezTo>
                  <a:pt x="858964" y="29651"/>
                  <a:pt x="865354" y="37299"/>
                  <a:pt x="865354" y="52597"/>
                </a:cubicBezTo>
                <a:lnTo>
                  <a:pt x="865354" y="87696"/>
                </a:lnTo>
                <a:lnTo>
                  <a:pt x="858334" y="87696"/>
                </a:lnTo>
                <a:lnTo>
                  <a:pt x="857602" y="80781"/>
                </a:lnTo>
                <a:lnTo>
                  <a:pt x="857288" y="80781"/>
                </a:lnTo>
                <a:cubicBezTo>
                  <a:pt x="850792" y="86299"/>
                  <a:pt x="844434" y="89058"/>
                  <a:pt x="838218" y="89058"/>
                </a:cubicBezTo>
                <a:cubicBezTo>
                  <a:pt x="833398" y="89058"/>
                  <a:pt x="829486" y="87696"/>
                  <a:pt x="826484" y="84972"/>
                </a:cubicBezTo>
                <a:cubicBezTo>
                  <a:pt x="823340" y="82038"/>
                  <a:pt x="821768" y="78092"/>
                  <a:pt x="821768" y="73133"/>
                </a:cubicBezTo>
                <a:cubicBezTo>
                  <a:pt x="821768" y="66986"/>
                  <a:pt x="824598" y="62236"/>
                  <a:pt x="830256" y="58883"/>
                </a:cubicBezTo>
                <a:cubicBezTo>
                  <a:pt x="835704" y="55670"/>
                  <a:pt x="844574" y="53365"/>
                  <a:pt x="856868" y="51968"/>
                </a:cubicBezTo>
                <a:cubicBezTo>
                  <a:pt x="857008" y="41840"/>
                  <a:pt x="852992" y="36776"/>
                  <a:pt x="844818" y="36776"/>
                </a:cubicBezTo>
                <a:cubicBezTo>
                  <a:pt x="839300" y="36776"/>
                  <a:pt x="833574" y="38871"/>
                  <a:pt x="827636" y="43062"/>
                </a:cubicBezTo>
                <a:lnTo>
                  <a:pt x="824178" y="37090"/>
                </a:lnTo>
                <a:cubicBezTo>
                  <a:pt x="831722" y="32131"/>
                  <a:pt x="839056" y="29651"/>
                  <a:pt x="846182" y="29651"/>
                </a:cubicBezTo>
                <a:close/>
                <a:moveTo>
                  <a:pt x="811434" y="29651"/>
                </a:moveTo>
                <a:cubicBezTo>
                  <a:pt x="813738" y="29651"/>
                  <a:pt x="815730" y="30070"/>
                  <a:pt x="817406" y="30908"/>
                </a:cubicBezTo>
                <a:lnTo>
                  <a:pt x="815730" y="38347"/>
                </a:lnTo>
                <a:cubicBezTo>
                  <a:pt x="813844" y="37719"/>
                  <a:pt x="812062" y="37404"/>
                  <a:pt x="810386" y="37404"/>
                </a:cubicBezTo>
                <a:cubicBezTo>
                  <a:pt x="804170" y="37404"/>
                  <a:pt x="799314" y="41875"/>
                  <a:pt x="795822" y="50815"/>
                </a:cubicBezTo>
                <a:lnTo>
                  <a:pt x="795822" y="87696"/>
                </a:lnTo>
                <a:lnTo>
                  <a:pt x="787336" y="87696"/>
                </a:lnTo>
                <a:lnTo>
                  <a:pt x="787336" y="31118"/>
                </a:lnTo>
                <a:lnTo>
                  <a:pt x="794250" y="31118"/>
                </a:lnTo>
                <a:lnTo>
                  <a:pt x="795090" y="41490"/>
                </a:lnTo>
                <a:lnTo>
                  <a:pt x="795404" y="41490"/>
                </a:lnTo>
                <a:cubicBezTo>
                  <a:pt x="799664" y="33597"/>
                  <a:pt x="805008" y="29651"/>
                  <a:pt x="811434" y="29651"/>
                </a:cubicBezTo>
                <a:close/>
                <a:moveTo>
                  <a:pt x="655786" y="29651"/>
                </a:moveTo>
                <a:cubicBezTo>
                  <a:pt x="662840" y="29651"/>
                  <a:pt x="668324" y="32026"/>
                  <a:pt x="672236" y="36776"/>
                </a:cubicBezTo>
                <a:cubicBezTo>
                  <a:pt x="676148" y="41456"/>
                  <a:pt x="678102" y="47917"/>
                  <a:pt x="678102" y="56159"/>
                </a:cubicBezTo>
                <a:cubicBezTo>
                  <a:pt x="678102" y="58394"/>
                  <a:pt x="677964" y="60105"/>
                  <a:pt x="677684" y="61293"/>
                </a:cubicBezTo>
                <a:lnTo>
                  <a:pt x="639022" y="61293"/>
                </a:lnTo>
                <a:cubicBezTo>
                  <a:pt x="639302" y="67579"/>
                  <a:pt x="641188" y="72644"/>
                  <a:pt x="644680" y="76485"/>
                </a:cubicBezTo>
                <a:cubicBezTo>
                  <a:pt x="648172" y="80327"/>
                  <a:pt x="652748" y="82248"/>
                  <a:pt x="658406" y="82248"/>
                </a:cubicBezTo>
                <a:cubicBezTo>
                  <a:pt x="663434" y="82248"/>
                  <a:pt x="668220" y="80711"/>
                  <a:pt x="672760" y="77638"/>
                </a:cubicBezTo>
                <a:lnTo>
                  <a:pt x="675902" y="83296"/>
                </a:lnTo>
                <a:cubicBezTo>
                  <a:pt x="669896" y="87137"/>
                  <a:pt x="663714" y="89058"/>
                  <a:pt x="657358" y="89058"/>
                </a:cubicBezTo>
                <a:cubicBezTo>
                  <a:pt x="649674" y="89058"/>
                  <a:pt x="643352" y="86439"/>
                  <a:pt x="638394" y="81200"/>
                </a:cubicBezTo>
                <a:cubicBezTo>
                  <a:pt x="633154" y="75752"/>
                  <a:pt x="630536" y="68522"/>
                  <a:pt x="630536" y="59512"/>
                </a:cubicBezTo>
                <a:cubicBezTo>
                  <a:pt x="630536" y="50641"/>
                  <a:pt x="633120" y="43341"/>
                  <a:pt x="638288" y="37614"/>
                </a:cubicBezTo>
                <a:cubicBezTo>
                  <a:pt x="643178" y="32305"/>
                  <a:pt x="649010" y="29651"/>
                  <a:pt x="655786" y="29651"/>
                </a:cubicBezTo>
                <a:close/>
                <a:moveTo>
                  <a:pt x="231970" y="22526"/>
                </a:moveTo>
                <a:cubicBezTo>
                  <a:pt x="237140" y="29791"/>
                  <a:pt x="240528" y="36391"/>
                  <a:pt x="242134" y="42329"/>
                </a:cubicBezTo>
                <a:lnTo>
                  <a:pt x="235638" y="44948"/>
                </a:lnTo>
                <a:cubicBezTo>
                  <a:pt x="233892" y="38662"/>
                  <a:pt x="230678" y="31956"/>
                  <a:pt x="225998" y="24831"/>
                </a:cubicBezTo>
                <a:close/>
                <a:moveTo>
                  <a:pt x="285406" y="22002"/>
                </a:moveTo>
                <a:lnTo>
                  <a:pt x="292636" y="24412"/>
                </a:lnTo>
                <a:cubicBezTo>
                  <a:pt x="288026" y="33353"/>
                  <a:pt x="283974" y="40303"/>
                  <a:pt x="280482" y="45262"/>
                </a:cubicBezTo>
                <a:lnTo>
                  <a:pt x="274614" y="43167"/>
                </a:lnTo>
                <a:cubicBezTo>
                  <a:pt x="279084" y="36252"/>
                  <a:pt x="282682" y="29197"/>
                  <a:pt x="285406" y="22002"/>
                </a:cubicBezTo>
                <a:close/>
                <a:moveTo>
                  <a:pt x="335384" y="21164"/>
                </a:moveTo>
                <a:lnTo>
                  <a:pt x="335384" y="37719"/>
                </a:lnTo>
                <a:lnTo>
                  <a:pt x="392172" y="37719"/>
                </a:lnTo>
                <a:lnTo>
                  <a:pt x="392172" y="21164"/>
                </a:lnTo>
                <a:close/>
                <a:moveTo>
                  <a:pt x="1289360" y="20955"/>
                </a:moveTo>
                <a:cubicBezTo>
                  <a:pt x="1287754" y="24098"/>
                  <a:pt x="1285728" y="27800"/>
                  <a:pt x="1283284" y="32061"/>
                </a:cubicBezTo>
                <a:lnTo>
                  <a:pt x="1264738" y="59512"/>
                </a:lnTo>
                <a:lnTo>
                  <a:pt x="1289256" y="59512"/>
                </a:lnTo>
                <a:lnTo>
                  <a:pt x="1289256" y="34575"/>
                </a:lnTo>
                <a:cubicBezTo>
                  <a:pt x="1289256" y="30524"/>
                  <a:pt x="1289466" y="25984"/>
                  <a:pt x="1289884" y="20955"/>
                </a:cubicBezTo>
                <a:close/>
                <a:moveTo>
                  <a:pt x="1625440" y="18126"/>
                </a:moveTo>
                <a:lnTo>
                  <a:pt x="1625440" y="80572"/>
                </a:lnTo>
                <a:lnTo>
                  <a:pt x="1634870" y="80572"/>
                </a:lnTo>
                <a:cubicBezTo>
                  <a:pt x="1644020" y="80572"/>
                  <a:pt x="1650970" y="77778"/>
                  <a:pt x="1655720" y="72190"/>
                </a:cubicBezTo>
                <a:cubicBezTo>
                  <a:pt x="1660260" y="66741"/>
                  <a:pt x="1662530" y="59023"/>
                  <a:pt x="1662530" y="49034"/>
                </a:cubicBezTo>
                <a:cubicBezTo>
                  <a:pt x="1662530" y="28429"/>
                  <a:pt x="1653310" y="18126"/>
                  <a:pt x="1634870" y="18126"/>
                </a:cubicBezTo>
                <a:close/>
                <a:moveTo>
                  <a:pt x="720566" y="18126"/>
                </a:moveTo>
                <a:lnTo>
                  <a:pt x="720566" y="80572"/>
                </a:lnTo>
                <a:lnTo>
                  <a:pt x="729996" y="80572"/>
                </a:lnTo>
                <a:cubicBezTo>
                  <a:pt x="739146" y="80572"/>
                  <a:pt x="746096" y="77778"/>
                  <a:pt x="750846" y="72190"/>
                </a:cubicBezTo>
                <a:cubicBezTo>
                  <a:pt x="755386" y="66741"/>
                  <a:pt x="757656" y="59023"/>
                  <a:pt x="757656" y="49034"/>
                </a:cubicBezTo>
                <a:cubicBezTo>
                  <a:pt x="757656" y="28429"/>
                  <a:pt x="748436" y="18126"/>
                  <a:pt x="729996" y="18126"/>
                </a:cubicBezTo>
                <a:close/>
                <a:moveTo>
                  <a:pt x="482440" y="17916"/>
                </a:moveTo>
                <a:lnTo>
                  <a:pt x="482440" y="43900"/>
                </a:lnTo>
                <a:lnTo>
                  <a:pt x="494176" y="43900"/>
                </a:lnTo>
                <a:cubicBezTo>
                  <a:pt x="507098" y="43900"/>
                  <a:pt x="513558" y="39535"/>
                  <a:pt x="513558" y="30803"/>
                </a:cubicBezTo>
                <a:cubicBezTo>
                  <a:pt x="513558" y="26193"/>
                  <a:pt x="511986" y="22875"/>
                  <a:pt x="508844" y="20850"/>
                </a:cubicBezTo>
                <a:cubicBezTo>
                  <a:pt x="505840" y="18894"/>
                  <a:pt x="501126" y="17916"/>
                  <a:pt x="494700" y="17916"/>
                </a:cubicBezTo>
                <a:close/>
                <a:moveTo>
                  <a:pt x="155694" y="16659"/>
                </a:moveTo>
                <a:cubicBezTo>
                  <a:pt x="159048" y="36077"/>
                  <a:pt x="164636" y="51549"/>
                  <a:pt x="172458" y="63074"/>
                </a:cubicBezTo>
                <a:cubicBezTo>
                  <a:pt x="181540" y="50431"/>
                  <a:pt x="187756" y="34959"/>
                  <a:pt x="191108" y="16659"/>
                </a:cubicBezTo>
                <a:close/>
                <a:moveTo>
                  <a:pt x="1556156" y="16344"/>
                </a:moveTo>
                <a:cubicBezTo>
                  <a:pt x="1552314" y="16344"/>
                  <a:pt x="1549136" y="18021"/>
                  <a:pt x="1546622" y="21374"/>
                </a:cubicBezTo>
                <a:cubicBezTo>
                  <a:pt x="1544036" y="24726"/>
                  <a:pt x="1542744" y="29057"/>
                  <a:pt x="1542744" y="34366"/>
                </a:cubicBezTo>
                <a:cubicBezTo>
                  <a:pt x="1542744" y="39814"/>
                  <a:pt x="1543896" y="44075"/>
                  <a:pt x="1546202" y="47148"/>
                </a:cubicBezTo>
                <a:cubicBezTo>
                  <a:pt x="1548716" y="50431"/>
                  <a:pt x="1552278" y="52073"/>
                  <a:pt x="1556890" y="52073"/>
                </a:cubicBezTo>
                <a:cubicBezTo>
                  <a:pt x="1562896" y="52073"/>
                  <a:pt x="1568414" y="48545"/>
                  <a:pt x="1573444" y="41490"/>
                </a:cubicBezTo>
                <a:cubicBezTo>
                  <a:pt x="1572536" y="24726"/>
                  <a:pt x="1566772" y="16344"/>
                  <a:pt x="1556156" y="16344"/>
                </a:cubicBezTo>
                <a:close/>
                <a:moveTo>
                  <a:pt x="1225504" y="16344"/>
                </a:moveTo>
                <a:cubicBezTo>
                  <a:pt x="1221872" y="16344"/>
                  <a:pt x="1218868" y="17532"/>
                  <a:pt x="1216494" y="19907"/>
                </a:cubicBezTo>
                <a:cubicBezTo>
                  <a:pt x="1214120" y="22352"/>
                  <a:pt x="1212932" y="25460"/>
                  <a:pt x="1212932" y="29232"/>
                </a:cubicBezTo>
                <a:cubicBezTo>
                  <a:pt x="1212932" y="33493"/>
                  <a:pt x="1214748" y="37090"/>
                  <a:pt x="1218380" y="40024"/>
                </a:cubicBezTo>
                <a:cubicBezTo>
                  <a:pt x="1220894" y="42049"/>
                  <a:pt x="1225016" y="44180"/>
                  <a:pt x="1230744" y="46415"/>
                </a:cubicBezTo>
                <a:cubicBezTo>
                  <a:pt x="1236332" y="41665"/>
                  <a:pt x="1239126" y="36356"/>
                  <a:pt x="1239126" y="30489"/>
                </a:cubicBezTo>
                <a:cubicBezTo>
                  <a:pt x="1239126" y="26438"/>
                  <a:pt x="1237938" y="23120"/>
                  <a:pt x="1235564" y="20535"/>
                </a:cubicBezTo>
                <a:cubicBezTo>
                  <a:pt x="1233048" y="17741"/>
                  <a:pt x="1229696" y="16344"/>
                  <a:pt x="1225504" y="16344"/>
                </a:cubicBezTo>
                <a:close/>
                <a:moveTo>
                  <a:pt x="1912018" y="11001"/>
                </a:moveTo>
                <a:lnTo>
                  <a:pt x="1920926" y="11001"/>
                </a:lnTo>
                <a:lnTo>
                  <a:pt x="1949948" y="60664"/>
                </a:lnTo>
                <a:lnTo>
                  <a:pt x="1958226" y="76381"/>
                </a:lnTo>
                <a:lnTo>
                  <a:pt x="1958748" y="76381"/>
                </a:lnTo>
                <a:cubicBezTo>
                  <a:pt x="1957980" y="65135"/>
                  <a:pt x="1957596" y="57172"/>
                  <a:pt x="1957596" y="52492"/>
                </a:cubicBezTo>
                <a:lnTo>
                  <a:pt x="1957596" y="11001"/>
                </a:lnTo>
                <a:lnTo>
                  <a:pt x="1965874" y="11001"/>
                </a:lnTo>
                <a:lnTo>
                  <a:pt x="1965874" y="87696"/>
                </a:lnTo>
                <a:lnTo>
                  <a:pt x="1956862" y="87696"/>
                </a:lnTo>
                <a:lnTo>
                  <a:pt x="1928050" y="38033"/>
                </a:lnTo>
                <a:lnTo>
                  <a:pt x="1919668" y="22317"/>
                </a:lnTo>
                <a:lnTo>
                  <a:pt x="1919144" y="22317"/>
                </a:lnTo>
                <a:cubicBezTo>
                  <a:pt x="1919842" y="35029"/>
                  <a:pt x="1920192" y="42818"/>
                  <a:pt x="1920192" y="45681"/>
                </a:cubicBezTo>
                <a:lnTo>
                  <a:pt x="1920192" y="87696"/>
                </a:lnTo>
                <a:lnTo>
                  <a:pt x="1912018" y="87696"/>
                </a:lnTo>
                <a:close/>
                <a:moveTo>
                  <a:pt x="1807244" y="11001"/>
                </a:moveTo>
                <a:lnTo>
                  <a:pt x="1815940" y="11001"/>
                </a:lnTo>
                <a:lnTo>
                  <a:pt x="1815940" y="87696"/>
                </a:lnTo>
                <a:lnTo>
                  <a:pt x="1807244" y="87696"/>
                </a:lnTo>
                <a:close/>
                <a:moveTo>
                  <a:pt x="1692944" y="11001"/>
                </a:moveTo>
                <a:lnTo>
                  <a:pt x="1736636" y="11001"/>
                </a:lnTo>
                <a:lnTo>
                  <a:pt x="1736636" y="18335"/>
                </a:lnTo>
                <a:lnTo>
                  <a:pt x="1701640" y="18335"/>
                </a:lnTo>
                <a:lnTo>
                  <a:pt x="1701640" y="43586"/>
                </a:lnTo>
                <a:lnTo>
                  <a:pt x="1731082" y="43586"/>
                </a:lnTo>
                <a:lnTo>
                  <a:pt x="1731082" y="50920"/>
                </a:lnTo>
                <a:lnTo>
                  <a:pt x="1701640" y="50920"/>
                </a:lnTo>
                <a:lnTo>
                  <a:pt x="1701640" y="80362"/>
                </a:lnTo>
                <a:lnTo>
                  <a:pt x="1737788" y="80362"/>
                </a:lnTo>
                <a:lnTo>
                  <a:pt x="1737788" y="87696"/>
                </a:lnTo>
                <a:lnTo>
                  <a:pt x="1692944" y="87696"/>
                </a:lnTo>
                <a:close/>
                <a:moveTo>
                  <a:pt x="1616744" y="11001"/>
                </a:moveTo>
                <a:lnTo>
                  <a:pt x="1635604" y="11001"/>
                </a:lnTo>
                <a:cubicBezTo>
                  <a:pt x="1647268" y="11001"/>
                  <a:pt x="1656174" y="14319"/>
                  <a:pt x="1662322" y="20955"/>
                </a:cubicBezTo>
                <a:cubicBezTo>
                  <a:pt x="1668398" y="27520"/>
                  <a:pt x="1671436" y="36880"/>
                  <a:pt x="1671436" y="49034"/>
                </a:cubicBezTo>
                <a:cubicBezTo>
                  <a:pt x="1671436" y="61258"/>
                  <a:pt x="1668434" y="70723"/>
                  <a:pt x="1662426" y="77428"/>
                </a:cubicBezTo>
                <a:cubicBezTo>
                  <a:pt x="1656280" y="84274"/>
                  <a:pt x="1647442" y="87696"/>
                  <a:pt x="1635918" y="87696"/>
                </a:cubicBezTo>
                <a:lnTo>
                  <a:pt x="1616744" y="87696"/>
                </a:lnTo>
                <a:close/>
                <a:moveTo>
                  <a:pt x="1484232" y="11001"/>
                </a:moveTo>
                <a:lnTo>
                  <a:pt x="1520904" y="11001"/>
                </a:lnTo>
                <a:lnTo>
                  <a:pt x="1520904" y="18335"/>
                </a:lnTo>
                <a:lnTo>
                  <a:pt x="1491776" y="18335"/>
                </a:lnTo>
                <a:lnTo>
                  <a:pt x="1489680" y="41595"/>
                </a:lnTo>
                <a:cubicBezTo>
                  <a:pt x="1493522" y="39430"/>
                  <a:pt x="1497504" y="38347"/>
                  <a:pt x="1501624" y="38347"/>
                </a:cubicBezTo>
                <a:cubicBezTo>
                  <a:pt x="1508400" y="38347"/>
                  <a:pt x="1513814" y="40303"/>
                  <a:pt x="1517866" y="44215"/>
                </a:cubicBezTo>
                <a:cubicBezTo>
                  <a:pt x="1522336" y="48545"/>
                  <a:pt x="1524570" y="54762"/>
                  <a:pt x="1524570" y="62865"/>
                </a:cubicBezTo>
                <a:cubicBezTo>
                  <a:pt x="1524570" y="70827"/>
                  <a:pt x="1522022" y="77289"/>
                  <a:pt x="1516922" y="82248"/>
                </a:cubicBezTo>
                <a:cubicBezTo>
                  <a:pt x="1512242" y="86788"/>
                  <a:pt x="1506550" y="89058"/>
                  <a:pt x="1499844" y="89058"/>
                </a:cubicBezTo>
                <a:cubicBezTo>
                  <a:pt x="1490484" y="89058"/>
                  <a:pt x="1482416" y="85671"/>
                  <a:pt x="1475640" y="78895"/>
                </a:cubicBezTo>
                <a:lnTo>
                  <a:pt x="1479936" y="73237"/>
                </a:lnTo>
                <a:cubicBezTo>
                  <a:pt x="1485594" y="79035"/>
                  <a:pt x="1491986" y="81934"/>
                  <a:pt x="1499110" y="81934"/>
                </a:cubicBezTo>
                <a:cubicBezTo>
                  <a:pt x="1503860" y="81934"/>
                  <a:pt x="1507842" y="80222"/>
                  <a:pt x="1511054" y="76800"/>
                </a:cubicBezTo>
                <a:cubicBezTo>
                  <a:pt x="1514338" y="73307"/>
                  <a:pt x="1515980" y="68732"/>
                  <a:pt x="1515980" y="63074"/>
                </a:cubicBezTo>
                <a:cubicBezTo>
                  <a:pt x="1515980" y="57486"/>
                  <a:pt x="1514478" y="53051"/>
                  <a:pt x="1511474" y="49768"/>
                </a:cubicBezTo>
                <a:cubicBezTo>
                  <a:pt x="1508540" y="46555"/>
                  <a:pt x="1504558" y="44948"/>
                  <a:pt x="1499530" y="44948"/>
                </a:cubicBezTo>
                <a:cubicBezTo>
                  <a:pt x="1495478" y="44948"/>
                  <a:pt x="1491148" y="46485"/>
                  <a:pt x="1486538" y="49558"/>
                </a:cubicBezTo>
                <a:lnTo>
                  <a:pt x="1481822" y="46624"/>
                </a:lnTo>
                <a:close/>
                <a:moveTo>
                  <a:pt x="1430216" y="11001"/>
                </a:moveTo>
                <a:lnTo>
                  <a:pt x="1477678" y="11001"/>
                </a:lnTo>
                <a:lnTo>
                  <a:pt x="1477678" y="16135"/>
                </a:lnTo>
                <a:cubicBezTo>
                  <a:pt x="1469158" y="27171"/>
                  <a:pt x="1463254" y="38277"/>
                  <a:pt x="1459972" y="49453"/>
                </a:cubicBezTo>
                <a:cubicBezTo>
                  <a:pt x="1457318" y="58674"/>
                  <a:pt x="1455642" y="71421"/>
                  <a:pt x="1454942" y="87696"/>
                </a:cubicBezTo>
                <a:lnTo>
                  <a:pt x="1446038" y="87696"/>
                </a:lnTo>
                <a:cubicBezTo>
                  <a:pt x="1447224" y="59966"/>
                  <a:pt x="1454488" y="36845"/>
                  <a:pt x="1467830" y="18335"/>
                </a:cubicBezTo>
                <a:lnTo>
                  <a:pt x="1430216" y="18335"/>
                </a:lnTo>
                <a:close/>
                <a:moveTo>
                  <a:pt x="1379458" y="11001"/>
                </a:moveTo>
                <a:lnTo>
                  <a:pt x="1416128" y="11001"/>
                </a:lnTo>
                <a:lnTo>
                  <a:pt x="1416128" y="18335"/>
                </a:lnTo>
                <a:lnTo>
                  <a:pt x="1387002" y="18335"/>
                </a:lnTo>
                <a:lnTo>
                  <a:pt x="1384906" y="41595"/>
                </a:lnTo>
                <a:cubicBezTo>
                  <a:pt x="1388748" y="39430"/>
                  <a:pt x="1392728" y="38347"/>
                  <a:pt x="1396850" y="38347"/>
                </a:cubicBezTo>
                <a:cubicBezTo>
                  <a:pt x="1403626" y="38347"/>
                  <a:pt x="1409038" y="40303"/>
                  <a:pt x="1413090" y="44215"/>
                </a:cubicBezTo>
                <a:cubicBezTo>
                  <a:pt x="1417560" y="48545"/>
                  <a:pt x="1419796" y="54762"/>
                  <a:pt x="1419796" y="62865"/>
                </a:cubicBezTo>
                <a:cubicBezTo>
                  <a:pt x="1419796" y="70827"/>
                  <a:pt x="1417246" y="77289"/>
                  <a:pt x="1412148" y="82248"/>
                </a:cubicBezTo>
                <a:cubicBezTo>
                  <a:pt x="1407468" y="86788"/>
                  <a:pt x="1401774" y="89058"/>
                  <a:pt x="1395068" y="89058"/>
                </a:cubicBezTo>
                <a:cubicBezTo>
                  <a:pt x="1385708" y="89058"/>
                  <a:pt x="1377642" y="85671"/>
                  <a:pt x="1370866" y="78895"/>
                </a:cubicBezTo>
                <a:lnTo>
                  <a:pt x="1375162" y="73237"/>
                </a:lnTo>
                <a:cubicBezTo>
                  <a:pt x="1380820" y="79035"/>
                  <a:pt x="1387210" y="81934"/>
                  <a:pt x="1394336" y="81934"/>
                </a:cubicBezTo>
                <a:cubicBezTo>
                  <a:pt x="1399086" y="81934"/>
                  <a:pt x="1403066" y="80222"/>
                  <a:pt x="1406280" y="76800"/>
                </a:cubicBezTo>
                <a:cubicBezTo>
                  <a:pt x="1409562" y="73307"/>
                  <a:pt x="1411204" y="68732"/>
                  <a:pt x="1411204" y="63074"/>
                </a:cubicBezTo>
                <a:cubicBezTo>
                  <a:pt x="1411204" y="57486"/>
                  <a:pt x="1409702" y="53051"/>
                  <a:pt x="1406698" y="49768"/>
                </a:cubicBezTo>
                <a:cubicBezTo>
                  <a:pt x="1403766" y="46555"/>
                  <a:pt x="1399784" y="44948"/>
                  <a:pt x="1394754" y="44948"/>
                </a:cubicBezTo>
                <a:cubicBezTo>
                  <a:pt x="1390704" y="44948"/>
                  <a:pt x="1386372" y="46485"/>
                  <a:pt x="1381762" y="49558"/>
                </a:cubicBezTo>
                <a:lnTo>
                  <a:pt x="1377048" y="46624"/>
                </a:lnTo>
                <a:close/>
                <a:moveTo>
                  <a:pt x="1288208" y="11001"/>
                </a:moveTo>
                <a:lnTo>
                  <a:pt x="1297324" y="11001"/>
                </a:lnTo>
                <a:lnTo>
                  <a:pt x="1297324" y="59512"/>
                </a:lnTo>
                <a:lnTo>
                  <a:pt x="1307800" y="59512"/>
                </a:lnTo>
                <a:lnTo>
                  <a:pt x="1307800" y="66322"/>
                </a:lnTo>
                <a:lnTo>
                  <a:pt x="1297324" y="66322"/>
                </a:lnTo>
                <a:lnTo>
                  <a:pt x="1297324" y="87696"/>
                </a:lnTo>
                <a:lnTo>
                  <a:pt x="1289256" y="87696"/>
                </a:lnTo>
                <a:lnTo>
                  <a:pt x="1289256" y="66322"/>
                </a:lnTo>
                <a:lnTo>
                  <a:pt x="1255622" y="66322"/>
                </a:lnTo>
                <a:lnTo>
                  <a:pt x="1255622" y="60769"/>
                </a:lnTo>
                <a:close/>
                <a:moveTo>
                  <a:pt x="711870" y="11001"/>
                </a:moveTo>
                <a:lnTo>
                  <a:pt x="730728" y="11001"/>
                </a:lnTo>
                <a:cubicBezTo>
                  <a:pt x="742394" y="11001"/>
                  <a:pt x="751300" y="14319"/>
                  <a:pt x="757446" y="20955"/>
                </a:cubicBezTo>
                <a:cubicBezTo>
                  <a:pt x="763524" y="27520"/>
                  <a:pt x="766562" y="36880"/>
                  <a:pt x="766562" y="49034"/>
                </a:cubicBezTo>
                <a:cubicBezTo>
                  <a:pt x="766562" y="61258"/>
                  <a:pt x="763558" y="70723"/>
                  <a:pt x="757550" y="77428"/>
                </a:cubicBezTo>
                <a:cubicBezTo>
                  <a:pt x="751404" y="84274"/>
                  <a:pt x="742568" y="87696"/>
                  <a:pt x="731042" y="87696"/>
                </a:cubicBezTo>
                <a:lnTo>
                  <a:pt x="711870" y="87696"/>
                </a:lnTo>
                <a:close/>
                <a:moveTo>
                  <a:pt x="473744" y="11001"/>
                </a:moveTo>
                <a:lnTo>
                  <a:pt x="495956" y="11001"/>
                </a:lnTo>
                <a:cubicBezTo>
                  <a:pt x="513418" y="11001"/>
                  <a:pt x="522150" y="17253"/>
                  <a:pt x="522150" y="29756"/>
                </a:cubicBezTo>
                <a:cubicBezTo>
                  <a:pt x="522150" y="38347"/>
                  <a:pt x="518344" y="43900"/>
                  <a:pt x="510730" y="46415"/>
                </a:cubicBezTo>
                <a:lnTo>
                  <a:pt x="510730" y="46834"/>
                </a:lnTo>
                <a:cubicBezTo>
                  <a:pt x="521346" y="48860"/>
                  <a:pt x="526656" y="55006"/>
                  <a:pt x="526656" y="65274"/>
                </a:cubicBezTo>
                <a:cubicBezTo>
                  <a:pt x="526656" y="72539"/>
                  <a:pt x="523966" y="78162"/>
                  <a:pt x="518588" y="82143"/>
                </a:cubicBezTo>
                <a:cubicBezTo>
                  <a:pt x="513488" y="85845"/>
                  <a:pt x="506504" y="87696"/>
                  <a:pt x="497632" y="87696"/>
                </a:cubicBezTo>
                <a:lnTo>
                  <a:pt x="473744" y="87696"/>
                </a:lnTo>
                <a:close/>
                <a:moveTo>
                  <a:pt x="1225714" y="9848"/>
                </a:moveTo>
                <a:cubicBezTo>
                  <a:pt x="1232140" y="9848"/>
                  <a:pt x="1237240" y="11734"/>
                  <a:pt x="1241012" y="15506"/>
                </a:cubicBezTo>
                <a:cubicBezTo>
                  <a:pt x="1244714" y="19208"/>
                  <a:pt x="1246564" y="24063"/>
                  <a:pt x="1246564" y="30070"/>
                </a:cubicBezTo>
                <a:cubicBezTo>
                  <a:pt x="1246564" y="37055"/>
                  <a:pt x="1243106" y="43272"/>
                  <a:pt x="1236192" y="48720"/>
                </a:cubicBezTo>
                <a:lnTo>
                  <a:pt x="1236192" y="49244"/>
                </a:lnTo>
                <a:cubicBezTo>
                  <a:pt x="1244854" y="54273"/>
                  <a:pt x="1249184" y="60979"/>
                  <a:pt x="1249184" y="69361"/>
                </a:cubicBezTo>
                <a:cubicBezTo>
                  <a:pt x="1249184" y="74949"/>
                  <a:pt x="1247018" y="79594"/>
                  <a:pt x="1242688" y="83296"/>
                </a:cubicBezTo>
                <a:cubicBezTo>
                  <a:pt x="1238218" y="87137"/>
                  <a:pt x="1232490" y="89058"/>
                  <a:pt x="1225504" y="89058"/>
                </a:cubicBezTo>
                <a:cubicBezTo>
                  <a:pt x="1218450" y="89058"/>
                  <a:pt x="1212652" y="87137"/>
                  <a:pt x="1208112" y="83296"/>
                </a:cubicBezTo>
                <a:cubicBezTo>
                  <a:pt x="1203502" y="79454"/>
                  <a:pt x="1201196" y="74564"/>
                  <a:pt x="1201196" y="68627"/>
                </a:cubicBezTo>
                <a:cubicBezTo>
                  <a:pt x="1201196" y="59617"/>
                  <a:pt x="1205946" y="52492"/>
                  <a:pt x="1215446" y="47253"/>
                </a:cubicBezTo>
                <a:lnTo>
                  <a:pt x="1215446" y="46834"/>
                </a:lnTo>
                <a:cubicBezTo>
                  <a:pt x="1208532" y="42154"/>
                  <a:pt x="1205074" y="36287"/>
                  <a:pt x="1205074" y="29232"/>
                </a:cubicBezTo>
                <a:cubicBezTo>
                  <a:pt x="1205074" y="23504"/>
                  <a:pt x="1207064" y="18824"/>
                  <a:pt x="1211046" y="15192"/>
                </a:cubicBezTo>
                <a:cubicBezTo>
                  <a:pt x="1214888" y="11630"/>
                  <a:pt x="1219778" y="9848"/>
                  <a:pt x="1225714" y="9848"/>
                </a:cubicBezTo>
                <a:close/>
                <a:moveTo>
                  <a:pt x="1866098" y="9639"/>
                </a:moveTo>
                <a:cubicBezTo>
                  <a:pt x="1874620" y="9639"/>
                  <a:pt x="1881920" y="12747"/>
                  <a:pt x="1887998" y="18964"/>
                </a:cubicBezTo>
                <a:lnTo>
                  <a:pt x="1883178" y="24622"/>
                </a:lnTo>
                <a:cubicBezTo>
                  <a:pt x="1878568" y="19732"/>
                  <a:pt x="1872944" y="17287"/>
                  <a:pt x="1866308" y="17287"/>
                </a:cubicBezTo>
                <a:cubicBezTo>
                  <a:pt x="1858346" y="17287"/>
                  <a:pt x="1852024" y="20116"/>
                  <a:pt x="1847344" y="25774"/>
                </a:cubicBezTo>
                <a:cubicBezTo>
                  <a:pt x="1842594" y="31502"/>
                  <a:pt x="1840220" y="39290"/>
                  <a:pt x="1840220" y="49139"/>
                </a:cubicBezTo>
                <a:cubicBezTo>
                  <a:pt x="1840220" y="59128"/>
                  <a:pt x="1842490" y="66986"/>
                  <a:pt x="1847030" y="72713"/>
                </a:cubicBezTo>
                <a:cubicBezTo>
                  <a:pt x="1851640" y="78511"/>
                  <a:pt x="1858066" y="81410"/>
                  <a:pt x="1866308" y="81410"/>
                </a:cubicBezTo>
                <a:cubicBezTo>
                  <a:pt x="1872664" y="81410"/>
                  <a:pt x="1877520" y="79803"/>
                  <a:pt x="1880872" y="76590"/>
                </a:cubicBezTo>
                <a:lnTo>
                  <a:pt x="1880872" y="55635"/>
                </a:lnTo>
                <a:lnTo>
                  <a:pt x="1864214" y="55635"/>
                </a:lnTo>
                <a:lnTo>
                  <a:pt x="1864214" y="48406"/>
                </a:lnTo>
                <a:lnTo>
                  <a:pt x="1888940" y="48406"/>
                </a:lnTo>
                <a:lnTo>
                  <a:pt x="1888940" y="80257"/>
                </a:lnTo>
                <a:cubicBezTo>
                  <a:pt x="1883282" y="86125"/>
                  <a:pt x="1875458" y="89058"/>
                  <a:pt x="1865470" y="89058"/>
                </a:cubicBezTo>
                <a:cubicBezTo>
                  <a:pt x="1855272" y="89058"/>
                  <a:pt x="1847066" y="85531"/>
                  <a:pt x="1840848" y="78476"/>
                </a:cubicBezTo>
                <a:cubicBezTo>
                  <a:pt x="1834492" y="71281"/>
                  <a:pt x="1831314" y="61572"/>
                  <a:pt x="1831314" y="49349"/>
                </a:cubicBezTo>
                <a:cubicBezTo>
                  <a:pt x="1831314" y="37195"/>
                  <a:pt x="1834596" y="27486"/>
                  <a:pt x="1841162" y="20221"/>
                </a:cubicBezTo>
                <a:cubicBezTo>
                  <a:pt x="1847518" y="13166"/>
                  <a:pt x="1855830" y="9639"/>
                  <a:pt x="1866098" y="9639"/>
                </a:cubicBezTo>
                <a:close/>
                <a:moveTo>
                  <a:pt x="1771888" y="9639"/>
                </a:moveTo>
                <a:cubicBezTo>
                  <a:pt x="1780828" y="9639"/>
                  <a:pt x="1788266" y="12782"/>
                  <a:pt x="1794204" y="19069"/>
                </a:cubicBezTo>
                <a:lnTo>
                  <a:pt x="1789594" y="24622"/>
                </a:lnTo>
                <a:cubicBezTo>
                  <a:pt x="1784496" y="19732"/>
                  <a:pt x="1778592" y="17287"/>
                  <a:pt x="1771888" y="17287"/>
                </a:cubicBezTo>
                <a:cubicBezTo>
                  <a:pt x="1767416" y="17287"/>
                  <a:pt x="1763820" y="18335"/>
                  <a:pt x="1761096" y="20431"/>
                </a:cubicBezTo>
                <a:cubicBezTo>
                  <a:pt x="1758372" y="22596"/>
                  <a:pt x="1757010" y="25460"/>
                  <a:pt x="1757010" y="29022"/>
                </a:cubicBezTo>
                <a:cubicBezTo>
                  <a:pt x="1757010" y="32515"/>
                  <a:pt x="1758406" y="35414"/>
                  <a:pt x="1761200" y="37719"/>
                </a:cubicBezTo>
                <a:cubicBezTo>
                  <a:pt x="1762806" y="39046"/>
                  <a:pt x="1765670" y="40582"/>
                  <a:pt x="1769792" y="42329"/>
                </a:cubicBezTo>
                <a:lnTo>
                  <a:pt x="1780898" y="47044"/>
                </a:lnTo>
                <a:cubicBezTo>
                  <a:pt x="1791516" y="51723"/>
                  <a:pt x="1796824" y="58569"/>
                  <a:pt x="1796824" y="67579"/>
                </a:cubicBezTo>
                <a:cubicBezTo>
                  <a:pt x="1796824" y="73726"/>
                  <a:pt x="1794518" y="78825"/>
                  <a:pt x="1789908" y="82877"/>
                </a:cubicBezTo>
                <a:cubicBezTo>
                  <a:pt x="1785088" y="86998"/>
                  <a:pt x="1778802" y="89058"/>
                  <a:pt x="1771050" y="89058"/>
                </a:cubicBezTo>
                <a:cubicBezTo>
                  <a:pt x="1760432" y="89058"/>
                  <a:pt x="1751562" y="85251"/>
                  <a:pt x="1744436" y="77638"/>
                </a:cubicBezTo>
                <a:lnTo>
                  <a:pt x="1749674" y="71666"/>
                </a:lnTo>
                <a:cubicBezTo>
                  <a:pt x="1755682" y="78162"/>
                  <a:pt x="1762842" y="81410"/>
                  <a:pt x="1771154" y="81410"/>
                </a:cubicBezTo>
                <a:cubicBezTo>
                  <a:pt x="1776322" y="81410"/>
                  <a:pt x="1780444" y="80187"/>
                  <a:pt x="1783518" y="77743"/>
                </a:cubicBezTo>
                <a:cubicBezTo>
                  <a:pt x="1786520" y="75368"/>
                  <a:pt x="1788022" y="72190"/>
                  <a:pt x="1788022" y="68208"/>
                </a:cubicBezTo>
                <a:cubicBezTo>
                  <a:pt x="1788022" y="64506"/>
                  <a:pt x="1786766" y="61502"/>
                  <a:pt x="1784250" y="59197"/>
                </a:cubicBezTo>
                <a:cubicBezTo>
                  <a:pt x="1782644" y="57800"/>
                  <a:pt x="1779536" y="56089"/>
                  <a:pt x="1774926" y="54063"/>
                </a:cubicBezTo>
                <a:lnTo>
                  <a:pt x="1763820" y="49139"/>
                </a:lnTo>
                <a:cubicBezTo>
                  <a:pt x="1753412" y="44669"/>
                  <a:pt x="1748208" y="38173"/>
                  <a:pt x="1748208" y="29651"/>
                </a:cubicBezTo>
                <a:cubicBezTo>
                  <a:pt x="1748208" y="23853"/>
                  <a:pt x="1750444" y="19069"/>
                  <a:pt x="1754914" y="15297"/>
                </a:cubicBezTo>
                <a:cubicBezTo>
                  <a:pt x="1759384" y="11525"/>
                  <a:pt x="1765042" y="9639"/>
                  <a:pt x="1771888" y="9639"/>
                </a:cubicBezTo>
                <a:close/>
                <a:moveTo>
                  <a:pt x="1556156" y="9639"/>
                </a:moveTo>
                <a:cubicBezTo>
                  <a:pt x="1563838" y="9639"/>
                  <a:pt x="1569916" y="12677"/>
                  <a:pt x="1574386" y="18754"/>
                </a:cubicBezTo>
                <a:cubicBezTo>
                  <a:pt x="1579206" y="25111"/>
                  <a:pt x="1581616" y="34121"/>
                  <a:pt x="1581616" y="45786"/>
                </a:cubicBezTo>
                <a:cubicBezTo>
                  <a:pt x="1581616" y="60455"/>
                  <a:pt x="1578822" y="71596"/>
                  <a:pt x="1573234" y="79209"/>
                </a:cubicBezTo>
                <a:cubicBezTo>
                  <a:pt x="1568344" y="85775"/>
                  <a:pt x="1561954" y="89058"/>
                  <a:pt x="1554060" y="89058"/>
                </a:cubicBezTo>
                <a:cubicBezTo>
                  <a:pt x="1546936" y="89058"/>
                  <a:pt x="1540928" y="86509"/>
                  <a:pt x="1536038" y="81410"/>
                </a:cubicBezTo>
                <a:lnTo>
                  <a:pt x="1540754" y="76066"/>
                </a:lnTo>
                <a:cubicBezTo>
                  <a:pt x="1544316" y="79978"/>
                  <a:pt x="1548682" y="81934"/>
                  <a:pt x="1553850" y="81934"/>
                </a:cubicBezTo>
                <a:cubicBezTo>
                  <a:pt x="1559368" y="81934"/>
                  <a:pt x="1563804" y="79489"/>
                  <a:pt x="1567158" y="74599"/>
                </a:cubicBezTo>
                <a:cubicBezTo>
                  <a:pt x="1571068" y="68942"/>
                  <a:pt x="1573198" y="60315"/>
                  <a:pt x="1573548" y="48720"/>
                </a:cubicBezTo>
                <a:cubicBezTo>
                  <a:pt x="1568240" y="55216"/>
                  <a:pt x="1562232" y="58464"/>
                  <a:pt x="1555526" y="58464"/>
                </a:cubicBezTo>
                <a:cubicBezTo>
                  <a:pt x="1549030" y="58464"/>
                  <a:pt x="1543932" y="56438"/>
                  <a:pt x="1540230" y="52387"/>
                </a:cubicBezTo>
                <a:cubicBezTo>
                  <a:pt x="1536458" y="48126"/>
                  <a:pt x="1534572" y="42119"/>
                  <a:pt x="1534572" y="34366"/>
                </a:cubicBezTo>
                <a:cubicBezTo>
                  <a:pt x="1534572" y="27171"/>
                  <a:pt x="1536702" y="21199"/>
                  <a:pt x="1540964" y="16449"/>
                </a:cubicBezTo>
                <a:cubicBezTo>
                  <a:pt x="1545084" y="11909"/>
                  <a:pt x="1550148" y="9639"/>
                  <a:pt x="1556156" y="9639"/>
                </a:cubicBezTo>
                <a:close/>
                <a:moveTo>
                  <a:pt x="194356" y="9639"/>
                </a:moveTo>
                <a:lnTo>
                  <a:pt x="198652" y="11001"/>
                </a:lnTo>
                <a:cubicBezTo>
                  <a:pt x="195160" y="34680"/>
                  <a:pt x="187826" y="53959"/>
                  <a:pt x="176650" y="68837"/>
                </a:cubicBezTo>
                <a:cubicBezTo>
                  <a:pt x="182866" y="76660"/>
                  <a:pt x="191354" y="83889"/>
                  <a:pt x="202110" y="90525"/>
                </a:cubicBezTo>
                <a:cubicBezTo>
                  <a:pt x="199944" y="92132"/>
                  <a:pt x="198304" y="94018"/>
                  <a:pt x="197186" y="96183"/>
                </a:cubicBezTo>
                <a:cubicBezTo>
                  <a:pt x="186638" y="89338"/>
                  <a:pt x="178292" y="82108"/>
                  <a:pt x="172144" y="74495"/>
                </a:cubicBezTo>
                <a:cubicBezTo>
                  <a:pt x="164112" y="83645"/>
                  <a:pt x="154682" y="90665"/>
                  <a:pt x="143856" y="95554"/>
                </a:cubicBezTo>
                <a:cubicBezTo>
                  <a:pt x="142668" y="93179"/>
                  <a:pt x="141236" y="91259"/>
                  <a:pt x="139560" y="89792"/>
                </a:cubicBezTo>
                <a:cubicBezTo>
                  <a:pt x="150246" y="85391"/>
                  <a:pt x="159712" y="78406"/>
                  <a:pt x="167954" y="68837"/>
                </a:cubicBezTo>
                <a:cubicBezTo>
                  <a:pt x="159362" y="56264"/>
                  <a:pt x="153146" y="38871"/>
                  <a:pt x="149304" y="16659"/>
                </a:cubicBezTo>
                <a:lnTo>
                  <a:pt x="145322" y="16659"/>
                </a:lnTo>
                <a:lnTo>
                  <a:pt x="145322" y="9953"/>
                </a:lnTo>
                <a:lnTo>
                  <a:pt x="193100" y="9953"/>
                </a:lnTo>
                <a:close/>
                <a:moveTo>
                  <a:pt x="1337918" y="9534"/>
                </a:moveTo>
                <a:cubicBezTo>
                  <a:pt x="1344414" y="9604"/>
                  <a:pt x="1349618" y="11280"/>
                  <a:pt x="1353530" y="14563"/>
                </a:cubicBezTo>
                <a:cubicBezTo>
                  <a:pt x="1357652" y="17986"/>
                  <a:pt x="1359712" y="22666"/>
                  <a:pt x="1359712" y="28603"/>
                </a:cubicBezTo>
                <a:cubicBezTo>
                  <a:pt x="1359712" y="37753"/>
                  <a:pt x="1355136" y="43970"/>
                  <a:pt x="1345986" y="47253"/>
                </a:cubicBezTo>
                <a:lnTo>
                  <a:pt x="1345986" y="47672"/>
                </a:lnTo>
                <a:cubicBezTo>
                  <a:pt x="1350736" y="48790"/>
                  <a:pt x="1354578" y="50990"/>
                  <a:pt x="1357512" y="54273"/>
                </a:cubicBezTo>
                <a:cubicBezTo>
                  <a:pt x="1360724" y="57835"/>
                  <a:pt x="1362332" y="62166"/>
                  <a:pt x="1362332" y="67265"/>
                </a:cubicBezTo>
                <a:cubicBezTo>
                  <a:pt x="1362332" y="73901"/>
                  <a:pt x="1359992" y="79244"/>
                  <a:pt x="1355312" y="83296"/>
                </a:cubicBezTo>
                <a:cubicBezTo>
                  <a:pt x="1350842" y="87137"/>
                  <a:pt x="1345148" y="89058"/>
                  <a:pt x="1338234" y="89058"/>
                </a:cubicBezTo>
                <a:cubicBezTo>
                  <a:pt x="1328454" y="89058"/>
                  <a:pt x="1320352" y="85566"/>
                  <a:pt x="1313926" y="78581"/>
                </a:cubicBezTo>
                <a:lnTo>
                  <a:pt x="1318326" y="73028"/>
                </a:lnTo>
                <a:cubicBezTo>
                  <a:pt x="1324124" y="78965"/>
                  <a:pt x="1330584" y="81934"/>
                  <a:pt x="1337710" y="81934"/>
                </a:cubicBezTo>
                <a:cubicBezTo>
                  <a:pt x="1342458" y="81934"/>
                  <a:pt x="1346300" y="80606"/>
                  <a:pt x="1349234" y="77952"/>
                </a:cubicBezTo>
                <a:cubicBezTo>
                  <a:pt x="1352238" y="75158"/>
                  <a:pt x="1353740" y="71526"/>
                  <a:pt x="1353740" y="67056"/>
                </a:cubicBezTo>
                <a:cubicBezTo>
                  <a:pt x="1353740" y="56438"/>
                  <a:pt x="1345638" y="51130"/>
                  <a:pt x="1329432" y="51130"/>
                </a:cubicBezTo>
                <a:lnTo>
                  <a:pt x="1329432" y="44424"/>
                </a:lnTo>
                <a:cubicBezTo>
                  <a:pt x="1343822" y="44424"/>
                  <a:pt x="1351016" y="39360"/>
                  <a:pt x="1351016" y="29232"/>
                </a:cubicBezTo>
                <a:cubicBezTo>
                  <a:pt x="1351016" y="25390"/>
                  <a:pt x="1349828" y="22317"/>
                  <a:pt x="1347454" y="20012"/>
                </a:cubicBezTo>
                <a:cubicBezTo>
                  <a:pt x="1345008" y="17707"/>
                  <a:pt x="1341726" y="16519"/>
                  <a:pt x="1337604" y="16449"/>
                </a:cubicBezTo>
                <a:cubicBezTo>
                  <a:pt x="1331806" y="16519"/>
                  <a:pt x="1326428" y="19104"/>
                  <a:pt x="1321470" y="24203"/>
                </a:cubicBezTo>
                <a:lnTo>
                  <a:pt x="1316754" y="18650"/>
                </a:lnTo>
                <a:cubicBezTo>
                  <a:pt x="1323320" y="12642"/>
                  <a:pt x="1330374" y="9604"/>
                  <a:pt x="1337918" y="9534"/>
                </a:cubicBezTo>
                <a:close/>
                <a:moveTo>
                  <a:pt x="1101660" y="4295"/>
                </a:moveTo>
                <a:lnTo>
                  <a:pt x="1110148" y="4295"/>
                </a:lnTo>
                <a:lnTo>
                  <a:pt x="1110148" y="77952"/>
                </a:lnTo>
                <a:cubicBezTo>
                  <a:pt x="1110148" y="80606"/>
                  <a:pt x="1111020" y="81934"/>
                  <a:pt x="1112766" y="81934"/>
                </a:cubicBezTo>
                <a:cubicBezTo>
                  <a:pt x="1113396" y="81934"/>
                  <a:pt x="1114058" y="81864"/>
                  <a:pt x="1114758" y="81724"/>
                </a:cubicBezTo>
                <a:lnTo>
                  <a:pt x="1116014" y="88325"/>
                </a:lnTo>
                <a:cubicBezTo>
                  <a:pt x="1114408" y="88814"/>
                  <a:pt x="1112696" y="89058"/>
                  <a:pt x="1110880" y="89058"/>
                </a:cubicBezTo>
                <a:cubicBezTo>
                  <a:pt x="1104734" y="89058"/>
                  <a:pt x="1101660" y="85147"/>
                  <a:pt x="1101660" y="77324"/>
                </a:cubicBezTo>
                <a:close/>
                <a:moveTo>
                  <a:pt x="539686" y="4295"/>
                </a:moveTo>
                <a:lnTo>
                  <a:pt x="548172" y="4295"/>
                </a:lnTo>
                <a:lnTo>
                  <a:pt x="548172" y="77952"/>
                </a:lnTo>
                <a:cubicBezTo>
                  <a:pt x="548172" y="80606"/>
                  <a:pt x="549046" y="81934"/>
                  <a:pt x="550792" y="81934"/>
                </a:cubicBezTo>
                <a:cubicBezTo>
                  <a:pt x="551420" y="81934"/>
                  <a:pt x="552084" y="81864"/>
                  <a:pt x="552782" y="81724"/>
                </a:cubicBezTo>
                <a:lnTo>
                  <a:pt x="554040" y="88325"/>
                </a:lnTo>
                <a:cubicBezTo>
                  <a:pt x="552434" y="88814"/>
                  <a:pt x="550722" y="89058"/>
                  <a:pt x="548906" y="89058"/>
                </a:cubicBezTo>
                <a:cubicBezTo>
                  <a:pt x="542758" y="89058"/>
                  <a:pt x="539686" y="85147"/>
                  <a:pt x="539686" y="77324"/>
                </a:cubicBezTo>
                <a:close/>
                <a:moveTo>
                  <a:pt x="1090374" y="2933"/>
                </a:moveTo>
                <a:cubicBezTo>
                  <a:pt x="1093586" y="2933"/>
                  <a:pt x="1096626" y="3562"/>
                  <a:pt x="1099488" y="4819"/>
                </a:cubicBezTo>
                <a:lnTo>
                  <a:pt x="1097602" y="11420"/>
                </a:lnTo>
                <a:cubicBezTo>
                  <a:pt x="1095438" y="10372"/>
                  <a:pt x="1093272" y="9848"/>
                  <a:pt x="1091106" y="9848"/>
                </a:cubicBezTo>
                <a:cubicBezTo>
                  <a:pt x="1085658" y="9848"/>
                  <a:pt x="1082934" y="13690"/>
                  <a:pt x="1082934" y="21374"/>
                </a:cubicBezTo>
                <a:lnTo>
                  <a:pt x="1082934" y="31118"/>
                </a:lnTo>
                <a:lnTo>
                  <a:pt x="1095088" y="31118"/>
                </a:lnTo>
                <a:lnTo>
                  <a:pt x="1095088" y="38138"/>
                </a:lnTo>
                <a:lnTo>
                  <a:pt x="1082934" y="38138"/>
                </a:lnTo>
                <a:lnTo>
                  <a:pt x="1082934" y="87696"/>
                </a:lnTo>
                <a:lnTo>
                  <a:pt x="1074342" y="87696"/>
                </a:lnTo>
                <a:lnTo>
                  <a:pt x="1074342" y="38138"/>
                </a:lnTo>
                <a:lnTo>
                  <a:pt x="1066590" y="38138"/>
                </a:lnTo>
                <a:lnTo>
                  <a:pt x="1066590" y="31642"/>
                </a:lnTo>
                <a:lnTo>
                  <a:pt x="1074342" y="31118"/>
                </a:lnTo>
                <a:lnTo>
                  <a:pt x="1074342" y="21269"/>
                </a:lnTo>
                <a:cubicBezTo>
                  <a:pt x="1074342" y="9045"/>
                  <a:pt x="1079686" y="2933"/>
                  <a:pt x="1090374" y="2933"/>
                </a:cubicBezTo>
                <a:close/>
                <a:moveTo>
                  <a:pt x="90524" y="1047"/>
                </a:moveTo>
                <a:lnTo>
                  <a:pt x="95134" y="7019"/>
                </a:lnTo>
                <a:cubicBezTo>
                  <a:pt x="83750" y="9674"/>
                  <a:pt x="69954" y="11665"/>
                  <a:pt x="53748" y="12992"/>
                </a:cubicBezTo>
                <a:lnTo>
                  <a:pt x="53748" y="30908"/>
                </a:lnTo>
                <a:lnTo>
                  <a:pt x="88010" y="30908"/>
                </a:lnTo>
                <a:lnTo>
                  <a:pt x="89268" y="30594"/>
                </a:lnTo>
                <a:lnTo>
                  <a:pt x="93354" y="31851"/>
                </a:lnTo>
                <a:cubicBezTo>
                  <a:pt x="90840" y="49244"/>
                  <a:pt x="85670" y="63598"/>
                  <a:pt x="77846" y="74914"/>
                </a:cubicBezTo>
                <a:cubicBezTo>
                  <a:pt x="83016" y="81829"/>
                  <a:pt x="89302" y="86928"/>
                  <a:pt x="96706" y="90211"/>
                </a:cubicBezTo>
                <a:cubicBezTo>
                  <a:pt x="94680" y="91957"/>
                  <a:pt x="93110" y="93843"/>
                  <a:pt x="91992" y="95869"/>
                </a:cubicBezTo>
                <a:cubicBezTo>
                  <a:pt x="84798" y="92097"/>
                  <a:pt x="78720" y="86893"/>
                  <a:pt x="73760" y="80257"/>
                </a:cubicBezTo>
                <a:cubicBezTo>
                  <a:pt x="68172" y="86893"/>
                  <a:pt x="61642" y="92097"/>
                  <a:pt x="54168" y="95869"/>
                </a:cubicBezTo>
                <a:cubicBezTo>
                  <a:pt x="53050" y="93773"/>
                  <a:pt x="51654" y="91887"/>
                  <a:pt x="49976" y="90211"/>
                </a:cubicBezTo>
                <a:cubicBezTo>
                  <a:pt x="57520" y="86858"/>
                  <a:pt x="64122" y="81619"/>
                  <a:pt x="69780" y="74495"/>
                </a:cubicBezTo>
                <a:cubicBezTo>
                  <a:pt x="63982" y="64785"/>
                  <a:pt x="59512" y="52387"/>
                  <a:pt x="56368" y="37299"/>
                </a:cubicBezTo>
                <a:lnTo>
                  <a:pt x="53748" y="37299"/>
                </a:lnTo>
                <a:lnTo>
                  <a:pt x="53748" y="43586"/>
                </a:lnTo>
                <a:cubicBezTo>
                  <a:pt x="53748" y="67335"/>
                  <a:pt x="50360" y="84832"/>
                  <a:pt x="43586" y="96078"/>
                </a:cubicBezTo>
                <a:cubicBezTo>
                  <a:pt x="41978" y="94472"/>
                  <a:pt x="40128" y="93179"/>
                  <a:pt x="38032" y="92202"/>
                </a:cubicBezTo>
                <a:cubicBezTo>
                  <a:pt x="44110" y="81724"/>
                  <a:pt x="47148" y="65519"/>
                  <a:pt x="47148" y="43586"/>
                </a:cubicBezTo>
                <a:lnTo>
                  <a:pt x="47148" y="7543"/>
                </a:lnTo>
                <a:cubicBezTo>
                  <a:pt x="66148" y="5867"/>
                  <a:pt x="80606" y="3702"/>
                  <a:pt x="90524" y="1047"/>
                </a:cubicBezTo>
                <a:close/>
                <a:moveTo>
                  <a:pt x="254602" y="209"/>
                </a:moveTo>
                <a:lnTo>
                  <a:pt x="261832" y="209"/>
                </a:lnTo>
                <a:lnTo>
                  <a:pt x="261832" y="12992"/>
                </a:lnTo>
                <a:lnTo>
                  <a:pt x="300284" y="12992"/>
                </a:lnTo>
                <a:lnTo>
                  <a:pt x="300284" y="19697"/>
                </a:lnTo>
                <a:lnTo>
                  <a:pt x="261832" y="19697"/>
                </a:lnTo>
                <a:lnTo>
                  <a:pt x="261832" y="46520"/>
                </a:lnTo>
                <a:lnTo>
                  <a:pt x="304580" y="46520"/>
                </a:lnTo>
                <a:lnTo>
                  <a:pt x="304580" y="53120"/>
                </a:lnTo>
                <a:lnTo>
                  <a:pt x="266862" y="53120"/>
                </a:lnTo>
                <a:cubicBezTo>
                  <a:pt x="277828" y="67859"/>
                  <a:pt x="291134" y="78651"/>
                  <a:pt x="306780" y="85496"/>
                </a:cubicBezTo>
                <a:cubicBezTo>
                  <a:pt x="305174" y="86893"/>
                  <a:pt x="303568" y="88814"/>
                  <a:pt x="301960" y="91259"/>
                </a:cubicBezTo>
                <a:cubicBezTo>
                  <a:pt x="286244" y="83505"/>
                  <a:pt x="272868" y="71910"/>
                  <a:pt x="261832" y="56473"/>
                </a:cubicBezTo>
                <a:lnTo>
                  <a:pt x="261832" y="95554"/>
                </a:lnTo>
                <a:lnTo>
                  <a:pt x="254602" y="95554"/>
                </a:lnTo>
                <a:lnTo>
                  <a:pt x="254602" y="56788"/>
                </a:lnTo>
                <a:cubicBezTo>
                  <a:pt x="243916" y="71666"/>
                  <a:pt x="230714" y="83051"/>
                  <a:pt x="214998" y="90944"/>
                </a:cubicBezTo>
                <a:cubicBezTo>
                  <a:pt x="213530" y="88709"/>
                  <a:pt x="211890" y="86788"/>
                  <a:pt x="210074" y="85182"/>
                </a:cubicBezTo>
                <a:cubicBezTo>
                  <a:pt x="225860" y="78406"/>
                  <a:pt x="239060" y="67719"/>
                  <a:pt x="249678" y="53120"/>
                </a:cubicBezTo>
                <a:lnTo>
                  <a:pt x="212168" y="53120"/>
                </a:lnTo>
                <a:lnTo>
                  <a:pt x="212168" y="46520"/>
                </a:lnTo>
                <a:lnTo>
                  <a:pt x="254602" y="46520"/>
                </a:lnTo>
                <a:lnTo>
                  <a:pt x="254602" y="19697"/>
                </a:lnTo>
                <a:lnTo>
                  <a:pt x="217198" y="19697"/>
                </a:lnTo>
                <a:lnTo>
                  <a:pt x="217198" y="12992"/>
                </a:lnTo>
                <a:lnTo>
                  <a:pt x="254602" y="12992"/>
                </a:lnTo>
                <a:close/>
                <a:moveTo>
                  <a:pt x="124052" y="104"/>
                </a:moveTo>
                <a:lnTo>
                  <a:pt x="130864" y="104"/>
                </a:lnTo>
                <a:lnTo>
                  <a:pt x="130864" y="22526"/>
                </a:lnTo>
                <a:lnTo>
                  <a:pt x="145112" y="22526"/>
                </a:lnTo>
                <a:lnTo>
                  <a:pt x="145112" y="29127"/>
                </a:lnTo>
                <a:lnTo>
                  <a:pt x="130864" y="29127"/>
                </a:lnTo>
                <a:lnTo>
                  <a:pt x="130864" y="33318"/>
                </a:lnTo>
                <a:cubicBezTo>
                  <a:pt x="134216" y="36671"/>
                  <a:pt x="140084" y="43411"/>
                  <a:pt x="148466" y="53540"/>
                </a:cubicBezTo>
                <a:lnTo>
                  <a:pt x="144064" y="59721"/>
                </a:lnTo>
                <a:cubicBezTo>
                  <a:pt x="141132" y="54972"/>
                  <a:pt x="136730" y="48860"/>
                  <a:pt x="130864" y="41386"/>
                </a:cubicBezTo>
                <a:lnTo>
                  <a:pt x="130864" y="95450"/>
                </a:lnTo>
                <a:lnTo>
                  <a:pt x="124052" y="95450"/>
                </a:lnTo>
                <a:lnTo>
                  <a:pt x="124052" y="41281"/>
                </a:lnTo>
                <a:cubicBezTo>
                  <a:pt x="119302" y="56508"/>
                  <a:pt x="113854" y="68173"/>
                  <a:pt x="107708" y="76276"/>
                </a:cubicBezTo>
                <a:cubicBezTo>
                  <a:pt x="106660" y="73831"/>
                  <a:pt x="105264" y="71596"/>
                  <a:pt x="103516" y="69570"/>
                </a:cubicBezTo>
                <a:cubicBezTo>
                  <a:pt x="111550" y="60071"/>
                  <a:pt x="117732" y="46590"/>
                  <a:pt x="122062" y="29127"/>
                </a:cubicBezTo>
                <a:lnTo>
                  <a:pt x="106346" y="29127"/>
                </a:lnTo>
                <a:lnTo>
                  <a:pt x="106346" y="22526"/>
                </a:lnTo>
                <a:lnTo>
                  <a:pt x="124052" y="22526"/>
                </a:lnTo>
                <a:close/>
                <a:moveTo>
                  <a:pt x="358958" y="0"/>
                </a:moveTo>
                <a:lnTo>
                  <a:pt x="366816" y="1152"/>
                </a:lnTo>
                <a:cubicBezTo>
                  <a:pt x="364930" y="6461"/>
                  <a:pt x="363184" y="10896"/>
                  <a:pt x="361578" y="14459"/>
                </a:cubicBezTo>
                <a:lnTo>
                  <a:pt x="399402" y="14459"/>
                </a:lnTo>
                <a:lnTo>
                  <a:pt x="399402" y="95240"/>
                </a:lnTo>
                <a:lnTo>
                  <a:pt x="392172" y="95240"/>
                </a:lnTo>
                <a:lnTo>
                  <a:pt x="392172" y="89792"/>
                </a:lnTo>
                <a:lnTo>
                  <a:pt x="335384" y="89792"/>
                </a:lnTo>
                <a:lnTo>
                  <a:pt x="335384" y="95764"/>
                </a:lnTo>
                <a:lnTo>
                  <a:pt x="328364" y="95764"/>
                </a:lnTo>
                <a:lnTo>
                  <a:pt x="328364" y="14459"/>
                </a:lnTo>
                <a:lnTo>
                  <a:pt x="354558" y="14459"/>
                </a:lnTo>
                <a:cubicBezTo>
                  <a:pt x="356304" y="9988"/>
                  <a:pt x="357770" y="5168"/>
                  <a:pt x="358958" y="0"/>
                </a:cubicBezTo>
                <a:close/>
                <a:moveTo>
                  <a:pt x="26298" y="0"/>
                </a:moveTo>
                <a:lnTo>
                  <a:pt x="32688" y="0"/>
                </a:lnTo>
                <a:lnTo>
                  <a:pt x="32688" y="29337"/>
                </a:lnTo>
                <a:lnTo>
                  <a:pt x="42224" y="29337"/>
                </a:lnTo>
                <a:lnTo>
                  <a:pt x="42224" y="35623"/>
                </a:lnTo>
                <a:lnTo>
                  <a:pt x="14354" y="35623"/>
                </a:lnTo>
                <a:lnTo>
                  <a:pt x="14354" y="43796"/>
                </a:lnTo>
                <a:cubicBezTo>
                  <a:pt x="14354" y="47078"/>
                  <a:pt x="14318" y="49558"/>
                  <a:pt x="14248" y="51235"/>
                </a:cubicBezTo>
                <a:lnTo>
                  <a:pt x="35728" y="51235"/>
                </a:lnTo>
                <a:lnTo>
                  <a:pt x="35728" y="95554"/>
                </a:lnTo>
                <a:lnTo>
                  <a:pt x="29336" y="95554"/>
                </a:lnTo>
                <a:lnTo>
                  <a:pt x="29336" y="57521"/>
                </a:lnTo>
                <a:lnTo>
                  <a:pt x="14038" y="57521"/>
                </a:lnTo>
                <a:cubicBezTo>
                  <a:pt x="13130" y="74006"/>
                  <a:pt x="10128" y="86788"/>
                  <a:pt x="5028" y="95869"/>
                </a:cubicBezTo>
                <a:cubicBezTo>
                  <a:pt x="3632" y="94332"/>
                  <a:pt x="1954" y="92935"/>
                  <a:pt x="0" y="91678"/>
                </a:cubicBezTo>
                <a:cubicBezTo>
                  <a:pt x="5238" y="81549"/>
                  <a:pt x="7858" y="65589"/>
                  <a:pt x="7858" y="43796"/>
                </a:cubicBezTo>
                <a:lnTo>
                  <a:pt x="7858" y="2305"/>
                </a:lnTo>
                <a:lnTo>
                  <a:pt x="14354" y="2305"/>
                </a:lnTo>
                <a:lnTo>
                  <a:pt x="14354" y="29337"/>
                </a:lnTo>
                <a:lnTo>
                  <a:pt x="26298" y="29337"/>
                </a:lnTo>
                <a:close/>
              </a:path>
            </a:pathLst>
          </a:custGeom>
          <a:solidFill>
            <a:srgbClr val="E6E6E6"/>
          </a:solidFill>
          <a:ln>
            <a:noFill/>
          </a:ln>
        </p:spPr>
        <p:txBody>
          <a:bodyPr vert="horz" wrap="square" lIns="91440" tIns="45720" rIns="91440" bIns="45720" numCol="1" spcCol="0" anchor="t" anchorCtr="0"/>
          <a:lstStyle/>
          <a:p>
            <a:endParaRPr lang="zh-CN" sz="800">
              <a:solidFill>
                <a:schemeClr val="bg1"/>
              </a:solidFill>
              <a:latin typeface="思源黑体 CN Regular"/>
              <a:ea typeface="思源黑体 CN Regular"/>
            </a:endParaRPr>
          </a:p>
        </p:txBody>
      </p:sp>
      <p:sp>
        <p:nvSpPr>
          <p:cNvPr id="11" name="矩形 10"/>
          <p:cNvSpPr/>
          <p:nvPr/>
        </p:nvSpPr>
        <p:spPr>
          <a:xfrm>
            <a:off x="-40193204" y="6488668"/>
            <a:ext cx="1210588" cy="369332"/>
          </a:xfrm>
          <a:prstGeom prst="rect">
            <a:avLst/>
          </a:prstGeom>
        </p:spPr>
        <p:txBody>
          <a:bodyPr wrap="none">
            <a:spAutoFit/>
          </a:bodyPr>
          <a:lstStyle/>
          <a:p>
            <a:r>
              <a:rPr lang="en-US">
                <a:solidFill>
                  <a:srgbClr val="CCD1D4"/>
                </a:solidFill>
                <a:latin typeface="思源黑体 CN Regular"/>
                <a:ea typeface="思源黑体 CN Regular"/>
              </a:rPr>
              <a:t>61536760</a:t>
            </a:r>
            <a:endParaRPr lang="zh-CN">
              <a:solidFill>
                <a:srgbClr val="CCD1D4"/>
              </a:solidFill>
              <a:latin typeface="思源黑体 CN Regular"/>
              <a:ea typeface="思源黑体 CN Regular"/>
            </a:endParaRPr>
          </a:p>
        </p:txBody>
      </p:sp>
      <p:sp>
        <p:nvSpPr>
          <p:cNvPr id="12" name="矩形 11"/>
          <p:cNvSpPr/>
          <p:nvPr/>
        </p:nvSpPr>
        <p:spPr>
          <a:xfrm>
            <a:off x="-41412404" y="6488668"/>
            <a:ext cx="1210588" cy="369332"/>
          </a:xfrm>
          <a:prstGeom prst="rect">
            <a:avLst/>
          </a:prstGeom>
        </p:spPr>
        <p:txBody>
          <a:bodyPr wrap="none">
            <a:spAutoFit/>
          </a:bodyPr>
          <a:lstStyle/>
          <a:p>
            <a:r>
              <a:rPr lang="en-US">
                <a:solidFill>
                  <a:srgbClr val="CCD1D4"/>
                </a:solidFill>
                <a:latin typeface="思源黑体 CN Regular"/>
                <a:ea typeface="思源黑体 CN Regular"/>
              </a:rPr>
              <a:t>61536760</a:t>
            </a:r>
            <a:endParaRPr lang="zh-CN">
              <a:solidFill>
                <a:srgbClr val="CCD1D4"/>
              </a:solidFill>
              <a:latin typeface="思源黑体 CN Regular"/>
              <a:ea typeface="思源黑体 CN Regular"/>
            </a:endParaRPr>
          </a:p>
        </p:txBody>
      </p:sp>
      <p:sp>
        <p:nvSpPr>
          <p:cNvPr id="13" name="文本框 12"/>
          <p:cNvSpPr txBox="1"/>
          <p:nvPr/>
        </p:nvSpPr>
        <p:spPr>
          <a:xfrm>
            <a:off x="48555921" y="-20510500"/>
            <a:ext cx="3056879" cy="461665"/>
          </a:xfrm>
          <a:prstGeom prst="rect">
            <a:avLst/>
          </a:prstGeom>
          <a:noFill/>
        </p:spPr>
        <p:txBody>
          <a:bodyPr wrap="square">
            <a:spAutoFit/>
          </a:bodyPr>
          <a:lstStyle/>
          <a:p>
            <a:r>
              <a:rPr lang="zh-CN" sz="800" b="0" i="0" u="none" strike="noStrike" kern="1200">
                <a:solidFill>
                  <a:srgbClr val="E6E6E6"/>
                </a:solidFill>
                <a:latin typeface="思源黑体 CN Regular"/>
                <a:ea typeface="思源黑体 CN Regular"/>
              </a:rPr>
              <a:t>千图</a:t>
            </a:r>
            <a:r>
              <a:rPr lang="en-US" sz="800" b="0" i="0" u="none" strike="noStrike" kern="1200">
                <a:solidFill>
                  <a:srgbClr val="E6E6E6"/>
                </a:solidFill>
                <a:latin typeface="思源黑体 CN Regular"/>
                <a:ea typeface="思源黑体 CN Regular"/>
              </a:rPr>
              <a:t>:Blue Dragonfly</a:t>
            </a:r>
          </a:p>
          <a:p>
            <a:br>
              <a:rPr lang="en-US" sz="800">
                <a:solidFill>
                  <a:srgbClr val="E6E6E6"/>
                </a:solidFill>
                <a:latin typeface="思源黑体 CN Regular"/>
                <a:ea typeface="思源黑体 CN Regular"/>
              </a:rPr>
            </a:br>
            <a:r>
              <a:rPr lang="en-US" sz="800">
                <a:solidFill>
                  <a:srgbClr val="E6E6E6"/>
                </a:solidFill>
                <a:latin typeface="思源黑体 CN Regular"/>
                <a:ea typeface="思源黑体 CN Regular"/>
              </a:rPr>
              <a:t>DESIGN</a:t>
            </a:r>
            <a:endParaRPr lang="zh-CN" sz="800">
              <a:solidFill>
                <a:srgbClr val="E6E6E6"/>
              </a:solidFill>
              <a:latin typeface="思源黑体 CN Regular"/>
              <a:ea typeface="思源黑体 CN Regular"/>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lvl="0" algn="l" defTabSz="914400">
        <a:lnSpc>
          <a:spcPct val="90000"/>
        </a:lnSpc>
        <a:spcBef>
          <a:spcPct val="0"/>
        </a:spcBef>
        <a:buNone/>
        <a:defRPr sz="4400" kern="1200">
          <a:solidFill>
            <a:schemeClr val="tx1"/>
          </a:solidFill>
          <a:latin typeface="思源黑体 CN Heavy"/>
          <a:ea typeface="思源黑体"/>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思源黑体"/>
          <a:ea typeface="思源黑体"/>
        </a:defRPr>
      </a:lvl1pPr>
      <a:lvl2pPr marL="685800" lvl="1" indent="-228600" algn="l" defTabSz="914400">
        <a:lnSpc>
          <a:spcPct val="90000"/>
        </a:lnSpc>
        <a:spcBef>
          <a:spcPts val="500"/>
        </a:spcBef>
        <a:buFont typeface="Arial" charset="0"/>
        <a:buChar char="•"/>
        <a:defRPr sz="2400" kern="1200">
          <a:solidFill>
            <a:schemeClr val="tx1"/>
          </a:solidFill>
          <a:latin typeface="思源黑体"/>
          <a:ea typeface="思源黑体"/>
        </a:defRPr>
      </a:lvl2pPr>
      <a:lvl3pPr marL="1143000" lvl="2" indent="-228600" algn="l" defTabSz="914400">
        <a:lnSpc>
          <a:spcPct val="90000"/>
        </a:lnSpc>
        <a:spcBef>
          <a:spcPts val="500"/>
        </a:spcBef>
        <a:buFont typeface="Arial" charset="0"/>
        <a:buChar char="•"/>
        <a:defRPr sz="2000" kern="1200">
          <a:solidFill>
            <a:schemeClr val="tx1"/>
          </a:solidFill>
          <a:latin typeface="思源黑体"/>
          <a:ea typeface="思源黑体"/>
        </a:defRPr>
      </a:lvl3pPr>
      <a:lvl4pPr marL="1600200" lvl="3" indent="-228600" algn="l" defTabSz="914400">
        <a:lnSpc>
          <a:spcPct val="90000"/>
        </a:lnSpc>
        <a:spcBef>
          <a:spcPts val="500"/>
        </a:spcBef>
        <a:buFont typeface="Arial" charset="0"/>
        <a:buChar char="•"/>
        <a:defRPr sz="1800" kern="1200">
          <a:solidFill>
            <a:schemeClr val="tx1"/>
          </a:solidFill>
          <a:latin typeface="思源黑体"/>
          <a:ea typeface="思源黑体"/>
        </a:defRPr>
      </a:lvl4pPr>
      <a:lvl5pPr marL="2057400" lvl="4" indent="-228600" algn="l" defTabSz="914400">
        <a:lnSpc>
          <a:spcPct val="90000"/>
        </a:lnSpc>
        <a:spcBef>
          <a:spcPts val="500"/>
        </a:spcBef>
        <a:buFont typeface="Arial" charset="0"/>
        <a:buChar char="•"/>
        <a:defRPr sz="1800" kern="1200">
          <a:solidFill>
            <a:schemeClr val="tx1"/>
          </a:solidFill>
          <a:latin typeface="思源黑体"/>
          <a:ea typeface="思源黑体"/>
        </a:defRPr>
      </a:lvl5pPr>
      <a:lvl6pPr marL="2514600" lvl="5" indent="-228600" algn="l" defTabSz="914400">
        <a:lnSpc>
          <a:spcPct val="90000"/>
        </a:lnSpc>
        <a:spcBef>
          <a:spcPts val="500"/>
        </a:spcBef>
        <a:buFont typeface="Arial" charset="0"/>
        <a:buChar char="•"/>
        <a:defRPr sz="1800" kern="1200">
          <a:solidFill>
            <a:schemeClr val="tx1"/>
          </a:solidFill>
          <a:latin typeface="思源黑体"/>
          <a:ea typeface="思源黑体"/>
        </a:defRPr>
      </a:lvl6pPr>
      <a:lvl7pPr marL="2971800" lvl="6" indent="-228600" algn="l" defTabSz="914400">
        <a:lnSpc>
          <a:spcPct val="90000"/>
        </a:lnSpc>
        <a:spcBef>
          <a:spcPts val="500"/>
        </a:spcBef>
        <a:buFont typeface="Arial" charset="0"/>
        <a:buChar char="•"/>
        <a:defRPr sz="1800" kern="1200">
          <a:solidFill>
            <a:schemeClr val="tx1"/>
          </a:solidFill>
          <a:latin typeface="思源黑体"/>
          <a:ea typeface="思源黑体"/>
        </a:defRPr>
      </a:lvl7pPr>
      <a:lvl8pPr marL="3429000" lvl="7" indent="-228600" algn="l" defTabSz="914400">
        <a:lnSpc>
          <a:spcPct val="90000"/>
        </a:lnSpc>
        <a:spcBef>
          <a:spcPts val="500"/>
        </a:spcBef>
        <a:buFont typeface="Arial" charset="0"/>
        <a:buChar char="•"/>
        <a:defRPr sz="1800" kern="1200">
          <a:solidFill>
            <a:schemeClr val="tx1"/>
          </a:solidFill>
          <a:latin typeface="思源黑体"/>
          <a:ea typeface="思源黑体"/>
        </a:defRPr>
      </a:lvl8pPr>
      <a:lvl9pPr marL="3886200" lvl="8" indent="-228600" algn="l" defTabSz="914400">
        <a:lnSpc>
          <a:spcPct val="90000"/>
        </a:lnSpc>
        <a:spcBef>
          <a:spcPts val="500"/>
        </a:spcBef>
        <a:buFont typeface="Arial" charset="0"/>
        <a:buChar char="•"/>
        <a:defRPr sz="1800" kern="1200">
          <a:solidFill>
            <a:schemeClr val="tx1"/>
          </a:solidFill>
          <a:latin typeface="思源黑体"/>
          <a:ea typeface="思源黑体"/>
        </a:defRPr>
      </a:lvl9pPr>
    </p:bodyStyle>
    <p:otherStyle>
      <a:lvl1pPr marL="0" lvl="0" algn="l" defTabSz="914400">
        <a:defRPr sz="1800" kern="1200">
          <a:solidFill>
            <a:schemeClr val="tx1"/>
          </a:solidFill>
          <a:latin typeface="思源黑体"/>
          <a:ea typeface="思源黑体"/>
        </a:defRPr>
      </a:lvl1pPr>
      <a:lvl2pPr marL="457200" lvl="1" algn="l" defTabSz="914400">
        <a:defRPr sz="1800" kern="1200">
          <a:solidFill>
            <a:schemeClr val="tx1"/>
          </a:solidFill>
          <a:latin typeface="思源黑体"/>
          <a:ea typeface="思源黑体"/>
        </a:defRPr>
      </a:lvl2pPr>
      <a:lvl3pPr marL="914400" lvl="2" algn="l" defTabSz="914400">
        <a:defRPr sz="1800" kern="1200">
          <a:solidFill>
            <a:schemeClr val="tx1"/>
          </a:solidFill>
          <a:latin typeface="思源黑体"/>
          <a:ea typeface="思源黑体"/>
        </a:defRPr>
      </a:lvl3pPr>
      <a:lvl4pPr marL="1371600" lvl="3" algn="l" defTabSz="914400">
        <a:defRPr sz="1800" kern="1200">
          <a:solidFill>
            <a:schemeClr val="tx1"/>
          </a:solidFill>
          <a:latin typeface="思源黑体"/>
          <a:ea typeface="思源黑体"/>
        </a:defRPr>
      </a:lvl4pPr>
      <a:lvl5pPr marL="1828800" lvl="4" algn="l" defTabSz="914400">
        <a:defRPr sz="1800" kern="1200">
          <a:solidFill>
            <a:schemeClr val="tx1"/>
          </a:solidFill>
          <a:latin typeface="思源黑体"/>
          <a:ea typeface="思源黑体"/>
        </a:defRPr>
      </a:lvl5pPr>
      <a:lvl6pPr marL="2286000" lvl="5" algn="l" defTabSz="914400">
        <a:defRPr sz="1800" kern="1200">
          <a:solidFill>
            <a:schemeClr val="tx1"/>
          </a:solidFill>
          <a:latin typeface="思源黑体"/>
          <a:ea typeface="思源黑体"/>
        </a:defRPr>
      </a:lvl6pPr>
      <a:lvl7pPr marL="2743200" lvl="6" algn="l" defTabSz="914400">
        <a:defRPr sz="1800" kern="1200">
          <a:solidFill>
            <a:schemeClr val="tx1"/>
          </a:solidFill>
          <a:latin typeface="思源黑体"/>
          <a:ea typeface="思源黑体"/>
        </a:defRPr>
      </a:lvl7pPr>
      <a:lvl8pPr marL="3200400" lvl="7" algn="l" defTabSz="914400">
        <a:defRPr sz="1800" kern="1200">
          <a:solidFill>
            <a:schemeClr val="tx1"/>
          </a:solidFill>
          <a:latin typeface="思源黑体"/>
          <a:ea typeface="思源黑体"/>
        </a:defRPr>
      </a:lvl8pPr>
      <a:lvl9pPr marL="3657600" lvl="8" algn="l" defTabSz="914400">
        <a:defRPr sz="1800" kern="1200">
          <a:solidFill>
            <a:schemeClr val="tx1"/>
          </a:solidFill>
          <a:latin typeface="思源黑体"/>
          <a:ea typeface="思源黑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F190C122-6C6B-44F9-BF73-1E68DB0B51D0}"/>
              </a:ext>
            </a:extLst>
          </p:cNvPr>
          <p:cNvSpPr/>
          <p:nvPr/>
        </p:nvSpPr>
        <p:spPr>
          <a:xfrm>
            <a:off x="1" y="-1"/>
            <a:ext cx="12192000" cy="68580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p:cNvSpPr/>
          <p:nvPr/>
        </p:nvSpPr>
        <p:spPr>
          <a:xfrm rot="10800000">
            <a:off x="1074005" y="4399755"/>
            <a:ext cx="3314585" cy="458327"/>
          </a:xfrm>
          <a:prstGeom prst="rect">
            <a:avLst/>
          </a:prstGeom>
          <a:solidFill>
            <a:schemeClr val="bg2">
              <a:lumMod val="50000"/>
              <a:alpha val="72000"/>
            </a:schemeClr>
          </a:solidFill>
          <a:ln>
            <a:noFill/>
          </a:ln>
        </p:spPr>
        <p:txBody>
          <a:bodyPr vert="horz" wrap="square" lIns="91440" tIns="45720" rIns="91440" bIns="45720" numCol="1" spcCol="0" anchor="ctr" anchorCtr="0"/>
          <a:lstStyle/>
          <a:p>
            <a:pPr algn="ctr"/>
            <a:endParaRPr lang="zh-CN">
              <a:solidFill>
                <a:schemeClr val="lt1"/>
              </a:solidFill>
              <a:latin typeface="思源黑体 Light"/>
            </a:endParaRPr>
          </a:p>
        </p:txBody>
      </p:sp>
      <p:pic>
        <p:nvPicPr>
          <p:cNvPr id="3" name="对象 2" hidden="1"/>
          <p:cNvPicPr>
            <a:picLocks noChangeAspect="1"/>
          </p:cNvPicPr>
          <p:nvPr/>
        </p:nvPicPr>
        <p:blipFill>
          <a:blip r:embed="rId2"/>
          <a:stretch/>
        </p:blipFill>
        <p:spPr>
          <a:xfrm>
            <a:off x="1588" y="1588"/>
            <a:ext cx="1588" cy="1588"/>
          </a:xfrm>
          <a:prstGeom prst="rect">
            <a:avLst/>
          </a:prstGeom>
        </p:spPr>
      </p:pic>
      <p:sp>
        <p:nvSpPr>
          <p:cNvPr id="2" name="矩形 1" hidden="1"/>
          <p:cNvSpPr/>
          <p:nvPr/>
        </p:nvSpPr>
        <p:spPr>
          <a:xfrm>
            <a:off x="0" y="0"/>
            <a:ext cx="158750" cy="158750"/>
          </a:xfrm>
          <a:prstGeom prst="rect">
            <a:avLst/>
          </a:prstGeom>
          <a:solidFill>
            <a:schemeClr val="accent1"/>
          </a:solidFill>
          <a:ln w="12700" cap="flat" cmpd="sng">
            <a:solidFill>
              <a:schemeClr val="accent1">
                <a:shade val="50000"/>
              </a:schemeClr>
            </a:solidFill>
            <a:prstDash val="solid"/>
            <a:miter/>
          </a:ln>
        </p:spPr>
        <p:txBody>
          <a:bodyPr vert="horz" wrap="none" lIns="0" tIns="0" rIns="0" bIns="0" numCol="1" spcCol="0" anchor="ctr" anchorCtr="0"/>
          <a:lstStyle/>
          <a:p>
            <a:pPr algn="ctr">
              <a:lnSpc>
                <a:spcPct val="90000"/>
              </a:lnSpc>
              <a:spcBef>
                <a:spcPct val="0"/>
              </a:spcBef>
              <a:spcAft>
                <a:spcPct val="0"/>
              </a:spcAft>
            </a:pPr>
            <a:endParaRPr lang="en-US" sz="4000" b="1">
              <a:solidFill>
                <a:schemeClr val="lt1"/>
              </a:solidFill>
            </a:endParaRPr>
          </a:p>
        </p:txBody>
      </p:sp>
      <p:grpSp>
        <p:nvGrpSpPr>
          <p:cNvPr id="43" name="Group 22" hidden="1"/>
          <p:cNvGrpSpPr>
            <a:grpSpLocks noChangeAspect="1"/>
          </p:cNvGrpSpPr>
          <p:nvPr/>
        </p:nvGrpSpPr>
        <p:grpSpPr>
          <a:xfrm>
            <a:off x="-1171088" y="-2233253"/>
            <a:ext cx="5532438" cy="10494963"/>
            <a:chOff x="2311" y="-1333"/>
            <a:chExt cx="3485" cy="6611"/>
          </a:xfrm>
        </p:grpSpPr>
        <p:sp>
          <p:nvSpPr>
            <p:cNvPr id="44" name="Freeform 23"/>
            <p:cNvSpPr/>
            <p:nvPr/>
          </p:nvSpPr>
          <p:spPr>
            <a:xfrm rot="267187">
              <a:off x="3058" y="-811"/>
              <a:ext cx="2738" cy="6089"/>
            </a:xfrm>
            <a:custGeom>
              <a:avLst/>
              <a:gdLst/>
              <a:ahLst/>
              <a:cxnLst/>
              <a:rect l="0" t="0" r="r" b="b"/>
              <a:pathLst>
                <a:path w="2738" h="6089">
                  <a:moveTo>
                    <a:pt x="462" y="6089"/>
                  </a:moveTo>
                  <a:cubicBezTo>
                    <a:pt x="0" y="4581"/>
                    <a:pt x="517" y="3499"/>
                    <a:pt x="762" y="3103"/>
                  </a:cubicBezTo>
                  <a:cubicBezTo>
                    <a:pt x="859" y="2949"/>
                    <a:pt x="1044" y="2737"/>
                    <a:pt x="1227" y="2530"/>
                  </a:cubicBezTo>
                  <a:cubicBezTo>
                    <a:pt x="1364" y="2373"/>
                    <a:pt x="1519" y="2196"/>
                    <a:pt x="1564" y="2119"/>
                  </a:cubicBezTo>
                  <a:cubicBezTo>
                    <a:pt x="2101" y="1224"/>
                    <a:pt x="1891" y="130"/>
                    <a:pt x="1889" y="120"/>
                  </a:cubicBezTo>
                  <a:cubicBezTo>
                    <a:pt x="2476" y="0"/>
                    <a:pt x="2476" y="0"/>
                    <a:pt x="2476" y="0"/>
                  </a:cubicBezTo>
                  <a:cubicBezTo>
                    <a:pt x="2486" y="52"/>
                    <a:pt x="2738" y="1326"/>
                    <a:pt x="2078" y="2428"/>
                  </a:cubicBezTo>
                  <a:cubicBezTo>
                    <a:pt x="2006" y="2550"/>
                    <a:pt x="1854" y="2722"/>
                    <a:pt x="1676" y="2924"/>
                  </a:cubicBezTo>
                  <a:cubicBezTo>
                    <a:pt x="1521" y="3103"/>
                    <a:pt x="1344" y="3305"/>
                    <a:pt x="1274" y="3417"/>
                  </a:cubicBezTo>
                  <a:cubicBezTo>
                    <a:pt x="1072" y="3744"/>
                    <a:pt x="645" y="4638"/>
                    <a:pt x="1037" y="5915"/>
                  </a:cubicBezTo>
                  <a:lnTo>
                    <a:pt x="462" y="6089"/>
                  </a:lnTo>
                  <a:close/>
                </a:path>
              </a:pathLst>
            </a:custGeom>
            <a:solidFill>
              <a:schemeClr val="accent1">
                <a:alpha val="21000"/>
                <a:lumMod val="50000"/>
              </a:schemeClr>
            </a:solidFill>
            <a:ln>
              <a:noFill/>
            </a:ln>
          </p:spPr>
          <p:txBody>
            <a:bodyPr vert="horz" wrap="square" lIns="91440" tIns="45720" rIns="91440" bIns="45720" numCol="1" anchor="t" anchorCtr="0"/>
            <a:lstStyle/>
            <a:p>
              <a:endParaRPr lang="zh-CN"/>
            </a:p>
          </p:txBody>
        </p:sp>
        <p:sp>
          <p:nvSpPr>
            <p:cNvPr id="45" name="Freeform 24"/>
            <p:cNvSpPr/>
            <p:nvPr/>
          </p:nvSpPr>
          <p:spPr>
            <a:xfrm>
              <a:off x="2311" y="-1333"/>
              <a:ext cx="2817" cy="6456"/>
            </a:xfrm>
            <a:custGeom>
              <a:avLst/>
              <a:gdLst/>
              <a:ahLst/>
              <a:cxnLst/>
              <a:rect l="0" t="0" r="r" b="b"/>
              <a:pathLst>
                <a:path w="2817" h="6456">
                  <a:moveTo>
                    <a:pt x="415" y="6456"/>
                  </a:moveTo>
                  <a:cubicBezTo>
                    <a:pt x="0" y="5105"/>
                    <a:pt x="305" y="4018"/>
                    <a:pt x="729" y="3450"/>
                  </a:cubicBezTo>
                  <a:cubicBezTo>
                    <a:pt x="941" y="3166"/>
                    <a:pt x="1161" y="2914"/>
                    <a:pt x="1341" y="2710"/>
                  </a:cubicBezTo>
                  <a:cubicBezTo>
                    <a:pt x="1481" y="2550"/>
                    <a:pt x="1613" y="2398"/>
                    <a:pt x="1658" y="2323"/>
                  </a:cubicBezTo>
                  <a:cubicBezTo>
                    <a:pt x="2213" y="1398"/>
                    <a:pt x="2185" y="30"/>
                    <a:pt x="2185" y="15"/>
                  </a:cubicBezTo>
                  <a:cubicBezTo>
                    <a:pt x="2785" y="0"/>
                    <a:pt x="2785" y="0"/>
                    <a:pt x="2785" y="0"/>
                  </a:cubicBezTo>
                  <a:cubicBezTo>
                    <a:pt x="2787" y="65"/>
                    <a:pt x="2817" y="1555"/>
                    <a:pt x="2173" y="2630"/>
                  </a:cubicBezTo>
                  <a:cubicBezTo>
                    <a:pt x="2100" y="2752"/>
                    <a:pt x="1970" y="2899"/>
                    <a:pt x="1791" y="3103"/>
                  </a:cubicBezTo>
                  <a:cubicBezTo>
                    <a:pt x="1621" y="3300"/>
                    <a:pt x="1409" y="3542"/>
                    <a:pt x="1211" y="3806"/>
                  </a:cubicBezTo>
                  <a:cubicBezTo>
                    <a:pt x="889" y="4238"/>
                    <a:pt x="639" y="5142"/>
                    <a:pt x="989" y="6282"/>
                  </a:cubicBezTo>
                  <a:lnTo>
                    <a:pt x="415" y="6456"/>
                  </a:lnTo>
                  <a:close/>
                </a:path>
              </a:pathLst>
            </a:custGeom>
            <a:solidFill>
              <a:schemeClr val="accent1">
                <a:alpha val="21000"/>
                <a:lumMod val="50000"/>
              </a:schemeClr>
            </a:solidFill>
            <a:ln>
              <a:noFill/>
            </a:ln>
          </p:spPr>
          <p:txBody>
            <a:bodyPr vert="horz" wrap="square" lIns="91440" tIns="45720" rIns="91440" bIns="45720" numCol="1" anchor="t" anchorCtr="0"/>
            <a:lstStyle/>
            <a:p>
              <a:endParaRPr lang="zh-CN"/>
            </a:p>
          </p:txBody>
        </p:sp>
      </p:grpSp>
      <p:sp>
        <p:nvSpPr>
          <p:cNvPr id="30" name="文本框 29"/>
          <p:cNvSpPr txBox="1"/>
          <p:nvPr/>
        </p:nvSpPr>
        <p:spPr>
          <a:xfrm>
            <a:off x="469512" y="1829726"/>
            <a:ext cx="4471988" cy="2308324"/>
          </a:xfrm>
          <a:prstGeom prst="rect">
            <a:avLst/>
          </a:prstGeom>
          <a:noFill/>
        </p:spPr>
        <p:txBody>
          <a:bodyPr wrap="square">
            <a:spAutoFit/>
          </a:bodyPr>
          <a:lstStyle/>
          <a:p>
            <a:pPr algn="ctr" defTabSz="914400">
              <a:spcBef>
                <a:spcPct val="0"/>
              </a:spcBef>
            </a:pPr>
            <a:r>
              <a:rPr lang="zh-CN" altLang="en-US" sz="7200" b="1" spc="-300" dirty="0">
                <a:solidFill>
                  <a:schemeClr val="accent2">
                    <a:lumMod val="75000"/>
                  </a:schemeClr>
                </a:solidFill>
                <a:latin typeface="Source Han Serif SC Heavy"/>
                <a:ea typeface="Source Han Serif SC Heavy"/>
              </a:rPr>
              <a:t>中财大</a:t>
            </a:r>
            <a:endParaRPr lang="en-US" altLang="zh-CN" sz="7200" b="1" spc="-300" dirty="0">
              <a:solidFill>
                <a:schemeClr val="accent2">
                  <a:lumMod val="75000"/>
                </a:schemeClr>
              </a:solidFill>
              <a:latin typeface="Source Han Serif SC Heavy"/>
              <a:ea typeface="Source Han Serif SC Heavy"/>
            </a:endParaRPr>
          </a:p>
          <a:p>
            <a:pPr algn="ctr" defTabSz="914400">
              <a:spcBef>
                <a:spcPct val="0"/>
              </a:spcBef>
            </a:pPr>
            <a:r>
              <a:rPr lang="en-US" altLang="zh-CN" sz="7200" b="1" spc="-300" dirty="0">
                <a:solidFill>
                  <a:schemeClr val="accent2">
                    <a:lumMod val="75000"/>
                  </a:schemeClr>
                </a:solidFill>
                <a:latin typeface="Source Han Serif SC Heavy"/>
                <a:ea typeface="Source Han Serif SC Heavy"/>
              </a:rPr>
              <a:t>PPT</a:t>
            </a:r>
            <a:r>
              <a:rPr lang="zh-CN" altLang="en-US" sz="7200" b="1" spc="-300" dirty="0">
                <a:solidFill>
                  <a:schemeClr val="accent2">
                    <a:lumMod val="75000"/>
                  </a:schemeClr>
                </a:solidFill>
                <a:latin typeface="Source Han Serif SC Heavy"/>
                <a:ea typeface="Source Han Serif SC Heavy"/>
              </a:rPr>
              <a:t>模板</a:t>
            </a:r>
            <a:endParaRPr lang="zh-CN" sz="7200" b="1" spc="-300" dirty="0">
              <a:solidFill>
                <a:schemeClr val="accent2">
                  <a:lumMod val="75000"/>
                </a:schemeClr>
              </a:solidFill>
              <a:latin typeface="Source Han Serif SC Heavy"/>
              <a:ea typeface="Source Han Serif SC Heavy"/>
            </a:endParaRPr>
          </a:p>
        </p:txBody>
      </p:sp>
      <p:sp>
        <p:nvSpPr>
          <p:cNvPr id="31" name="Rectangle 4"/>
          <p:cNvSpPr/>
          <p:nvPr/>
        </p:nvSpPr>
        <p:spPr>
          <a:xfrm>
            <a:off x="788755" y="4383626"/>
            <a:ext cx="3380080" cy="406009"/>
          </a:xfrm>
          <a:prstGeom prst="rect">
            <a:avLst/>
          </a:prstGeom>
        </p:spPr>
        <p:txBody>
          <a:bodyPr vert="horz" wrap="square" lIns="0" tIns="0" rIns="0" bIns="0" anchor="ctr" anchorCtr="0">
            <a:spAutoFit/>
          </a:bodyPr>
          <a:lstStyle/>
          <a:p>
            <a:pPr marL="0" lvl="0" indent="0" algn="r" defTabSz="866943">
              <a:lnSpc>
                <a:spcPct val="150000"/>
              </a:lnSpc>
              <a:spcBef>
                <a:spcPct val="0"/>
              </a:spcBef>
              <a:spcAft>
                <a:spcPct val="0"/>
              </a:spcAft>
              <a:buClrTx/>
              <a:buSzTx/>
              <a:buFontTx/>
              <a:buNone/>
            </a:pPr>
            <a:r>
              <a:rPr lang="zh-CN" sz="2000" u="none" strike="noStrike" kern="1200" spc="0" baseline="0" dirty="0">
                <a:ln>
                  <a:noFill/>
                </a:ln>
                <a:solidFill>
                  <a:schemeClr val="bg1"/>
                </a:solidFill>
                <a:latin typeface="Source Han Serif SC Light"/>
                <a:ea typeface="Source Han Serif SC Light"/>
              </a:rPr>
              <a:t>汇报人：</a:t>
            </a:r>
            <a:r>
              <a:rPr lang="en-US" sz="2000" u="none" strike="noStrike" kern="1200" spc="0" baseline="0" dirty="0">
                <a:ln>
                  <a:noFill/>
                </a:ln>
                <a:solidFill>
                  <a:schemeClr val="bg1"/>
                </a:solidFill>
                <a:latin typeface="Source Han Serif SC Light"/>
                <a:ea typeface="Source Han Serif SC Light"/>
              </a:rPr>
              <a:t>XXX</a:t>
            </a:r>
            <a:r>
              <a:rPr lang="zh-CN" sz="2000" dirty="0">
                <a:solidFill>
                  <a:schemeClr val="bg1"/>
                </a:solidFill>
                <a:latin typeface="Source Han Serif SC Light"/>
                <a:ea typeface="Source Han Serif SC Light"/>
              </a:rPr>
              <a:t>    时间：</a:t>
            </a:r>
            <a:r>
              <a:rPr lang="en-US" sz="2000" dirty="0">
                <a:solidFill>
                  <a:schemeClr val="bg1"/>
                </a:solidFill>
                <a:latin typeface="Source Han Serif SC Light"/>
                <a:ea typeface="Source Han Serif SC Light"/>
              </a:rPr>
              <a:t>XXX</a:t>
            </a:r>
            <a:endParaRPr lang="en-GB" sz="2000" u="none" strike="noStrike" kern="1200" spc="0" baseline="0" dirty="0">
              <a:ln>
                <a:noFill/>
              </a:ln>
              <a:solidFill>
                <a:schemeClr val="bg1"/>
              </a:solidFill>
              <a:latin typeface="Source Han Serif SC Light"/>
              <a:ea typeface="Source Han Serif SC Light"/>
            </a:endParaRPr>
          </a:p>
        </p:txBody>
      </p:sp>
      <p:sp>
        <p:nvSpPr>
          <p:cNvPr id="51" name="矩形 50"/>
          <p:cNvSpPr/>
          <p:nvPr/>
        </p:nvSpPr>
        <p:spPr>
          <a:xfrm rot="10800000">
            <a:off x="0" y="-1"/>
            <a:ext cx="5062334" cy="292778"/>
          </a:xfrm>
          <a:prstGeom prst="rect">
            <a:avLst/>
          </a:prstGeom>
          <a:solidFill>
            <a:schemeClr val="accent3">
              <a:lumMod val="40000"/>
              <a:lumOff val="60000"/>
            </a:schemeClr>
          </a:solidFill>
          <a:ln>
            <a:noFill/>
          </a:ln>
        </p:spPr>
        <p:txBody>
          <a:bodyPr vert="horz" wrap="square" lIns="91440" tIns="45720" rIns="91440" bIns="45720" numCol="1" spcCol="0" anchor="ctr" anchorCtr="0"/>
          <a:lstStyle/>
          <a:p>
            <a:pPr algn="ctr"/>
            <a:endParaRPr lang="zh-CN">
              <a:solidFill>
                <a:schemeClr val="lt1"/>
              </a:solidFill>
              <a:latin typeface="思源黑体 Light"/>
            </a:endParaRPr>
          </a:p>
        </p:txBody>
      </p:sp>
      <p:sp>
        <p:nvSpPr>
          <p:cNvPr id="32" name="矩形 31"/>
          <p:cNvSpPr/>
          <p:nvPr/>
        </p:nvSpPr>
        <p:spPr>
          <a:xfrm rot="10800000">
            <a:off x="7108024" y="6761297"/>
            <a:ext cx="5083976" cy="119622"/>
          </a:xfrm>
          <a:prstGeom prst="rect">
            <a:avLst/>
          </a:prstGeom>
          <a:solidFill>
            <a:srgbClr val="CCCCCC"/>
          </a:solidFill>
          <a:ln>
            <a:noFill/>
          </a:ln>
        </p:spPr>
        <p:txBody>
          <a:bodyPr vert="horz" wrap="square" lIns="91440" tIns="45720" rIns="91440" bIns="45720" numCol="1" spcCol="0" anchor="ctr" anchorCtr="0"/>
          <a:lstStyle/>
          <a:p>
            <a:pPr algn="ctr"/>
            <a:endParaRPr lang="zh-CN">
              <a:solidFill>
                <a:schemeClr val="lt1"/>
              </a:solidFill>
              <a:latin typeface="思源黑体 Light"/>
            </a:endParaRPr>
          </a:p>
        </p:txBody>
      </p:sp>
      <p:grpSp>
        <p:nvGrpSpPr>
          <p:cNvPr id="26" name="组合 25"/>
          <p:cNvGrpSpPr/>
          <p:nvPr/>
        </p:nvGrpSpPr>
        <p:grpSpPr>
          <a:xfrm>
            <a:off x="5529861" y="965379"/>
            <a:ext cx="6466433" cy="4068000"/>
            <a:chOff x="406839" y="674557"/>
            <a:chExt cx="6062025" cy="4884822"/>
          </a:xfrm>
        </p:grpSpPr>
        <p:cxnSp>
          <p:nvCxnSpPr>
            <p:cNvPr id="8" name="直线连接符 7"/>
            <p:cNvCxnSpPr/>
            <p:nvPr/>
          </p:nvCxnSpPr>
          <p:spPr>
            <a:xfrm flipH="1">
              <a:off x="406839" y="674557"/>
              <a:ext cx="6062025" cy="0"/>
            </a:xfrm>
            <a:prstGeom prst="line">
              <a:avLst/>
            </a:prstGeom>
            <a:ln w="6350">
              <a:solidFill>
                <a:schemeClr val="bg2">
                  <a:lumMod val="75000"/>
                </a:schemeClr>
              </a:solidFill>
              <a:prstDash val="solid"/>
              <a:miter/>
            </a:ln>
          </p:spPr>
        </p:cxnSp>
        <p:cxnSp>
          <p:nvCxnSpPr>
            <p:cNvPr id="59" name="直线连接符 58"/>
            <p:cNvCxnSpPr/>
            <p:nvPr/>
          </p:nvCxnSpPr>
          <p:spPr>
            <a:xfrm>
              <a:off x="406839" y="674557"/>
              <a:ext cx="0" cy="1345292"/>
            </a:xfrm>
            <a:prstGeom prst="line">
              <a:avLst/>
            </a:prstGeom>
            <a:ln w="6350">
              <a:solidFill>
                <a:schemeClr val="bg2">
                  <a:lumMod val="75000"/>
                </a:schemeClr>
              </a:solidFill>
              <a:prstDash val="solid"/>
              <a:miter/>
            </a:ln>
          </p:spPr>
        </p:cxnSp>
        <p:cxnSp>
          <p:nvCxnSpPr>
            <p:cNvPr id="60" name="直线连接符 59"/>
            <p:cNvCxnSpPr/>
            <p:nvPr/>
          </p:nvCxnSpPr>
          <p:spPr>
            <a:xfrm flipH="1">
              <a:off x="406839" y="2019849"/>
              <a:ext cx="1009133" cy="0"/>
            </a:xfrm>
            <a:prstGeom prst="line">
              <a:avLst/>
            </a:prstGeom>
            <a:ln w="6350">
              <a:solidFill>
                <a:schemeClr val="bg2">
                  <a:lumMod val="75000"/>
                </a:schemeClr>
              </a:solidFill>
              <a:prstDash val="solid"/>
              <a:miter/>
            </a:ln>
          </p:spPr>
        </p:cxnSp>
        <p:cxnSp>
          <p:nvCxnSpPr>
            <p:cNvPr id="61" name="直线连接符 60"/>
            <p:cNvCxnSpPr/>
            <p:nvPr/>
          </p:nvCxnSpPr>
          <p:spPr>
            <a:xfrm>
              <a:off x="1415972" y="2019849"/>
              <a:ext cx="0" cy="979177"/>
            </a:xfrm>
            <a:prstGeom prst="line">
              <a:avLst/>
            </a:prstGeom>
            <a:ln w="6350">
              <a:solidFill>
                <a:schemeClr val="bg2">
                  <a:lumMod val="75000"/>
                </a:schemeClr>
              </a:solidFill>
              <a:prstDash val="solid"/>
              <a:miter/>
            </a:ln>
          </p:spPr>
        </p:cxnSp>
        <p:cxnSp>
          <p:nvCxnSpPr>
            <p:cNvPr id="62" name="直线连接符 61"/>
            <p:cNvCxnSpPr/>
            <p:nvPr/>
          </p:nvCxnSpPr>
          <p:spPr>
            <a:xfrm>
              <a:off x="1416425" y="4380719"/>
              <a:ext cx="0" cy="1178660"/>
            </a:xfrm>
            <a:prstGeom prst="line">
              <a:avLst/>
            </a:prstGeom>
            <a:ln w="6350">
              <a:solidFill>
                <a:schemeClr val="bg2">
                  <a:lumMod val="75000"/>
                </a:schemeClr>
              </a:solidFill>
              <a:prstDash val="solid"/>
              <a:miter/>
            </a:ln>
          </p:spPr>
        </p:cxnSp>
        <p:cxnSp>
          <p:nvCxnSpPr>
            <p:cNvPr id="63" name="直线连接符 62"/>
            <p:cNvCxnSpPr/>
            <p:nvPr/>
          </p:nvCxnSpPr>
          <p:spPr>
            <a:xfrm flipH="1">
              <a:off x="406839" y="2999026"/>
              <a:ext cx="1009133" cy="0"/>
            </a:xfrm>
            <a:prstGeom prst="line">
              <a:avLst/>
            </a:prstGeom>
            <a:ln w="6350">
              <a:solidFill>
                <a:schemeClr val="bg2">
                  <a:lumMod val="75000"/>
                </a:schemeClr>
              </a:solidFill>
              <a:prstDash val="solid"/>
              <a:miter/>
            </a:ln>
          </p:spPr>
        </p:cxnSp>
        <p:cxnSp>
          <p:nvCxnSpPr>
            <p:cNvPr id="64" name="直线连接符 63"/>
            <p:cNvCxnSpPr/>
            <p:nvPr/>
          </p:nvCxnSpPr>
          <p:spPr>
            <a:xfrm>
              <a:off x="406839" y="2999026"/>
              <a:ext cx="0" cy="1381693"/>
            </a:xfrm>
            <a:prstGeom prst="line">
              <a:avLst/>
            </a:prstGeom>
            <a:ln w="6350">
              <a:solidFill>
                <a:schemeClr val="bg2">
                  <a:lumMod val="75000"/>
                </a:schemeClr>
              </a:solidFill>
              <a:prstDash val="solid"/>
              <a:miter/>
            </a:ln>
          </p:spPr>
        </p:cxnSp>
        <p:cxnSp>
          <p:nvCxnSpPr>
            <p:cNvPr id="65" name="直线连接符 64"/>
            <p:cNvCxnSpPr/>
            <p:nvPr/>
          </p:nvCxnSpPr>
          <p:spPr>
            <a:xfrm flipH="1">
              <a:off x="406839" y="4380719"/>
              <a:ext cx="1009133" cy="0"/>
            </a:xfrm>
            <a:prstGeom prst="line">
              <a:avLst/>
            </a:prstGeom>
            <a:ln w="6350">
              <a:solidFill>
                <a:schemeClr val="bg2">
                  <a:lumMod val="75000"/>
                </a:schemeClr>
              </a:solidFill>
              <a:prstDash val="solid"/>
              <a:miter/>
            </a:ln>
          </p:spPr>
        </p:cxnSp>
        <p:cxnSp>
          <p:nvCxnSpPr>
            <p:cNvPr id="66" name="直线连接符 65"/>
            <p:cNvCxnSpPr/>
            <p:nvPr/>
          </p:nvCxnSpPr>
          <p:spPr>
            <a:xfrm flipH="1">
              <a:off x="1415972" y="5559379"/>
              <a:ext cx="5052892" cy="0"/>
            </a:xfrm>
            <a:prstGeom prst="line">
              <a:avLst/>
            </a:prstGeom>
            <a:ln w="6350">
              <a:solidFill>
                <a:schemeClr val="bg2">
                  <a:lumMod val="75000"/>
                </a:schemeClr>
              </a:solidFill>
              <a:prstDash val="solid"/>
              <a:miter/>
            </a:ln>
          </p:spPr>
        </p:cxnSp>
      </p:grpSp>
      <p:cxnSp>
        <p:nvCxnSpPr>
          <p:cNvPr id="91" name="直线连接符 90"/>
          <p:cNvCxnSpPr/>
          <p:nvPr/>
        </p:nvCxnSpPr>
        <p:spPr>
          <a:xfrm>
            <a:off x="11994333" y="0"/>
            <a:ext cx="0" cy="965379"/>
          </a:xfrm>
          <a:prstGeom prst="line">
            <a:avLst/>
          </a:prstGeom>
          <a:ln w="6350">
            <a:solidFill>
              <a:schemeClr val="bg2">
                <a:lumMod val="75000"/>
              </a:schemeClr>
            </a:solidFill>
            <a:prstDash val="solid"/>
            <a:miter/>
          </a:ln>
        </p:spPr>
      </p:cxnSp>
      <p:cxnSp>
        <p:nvCxnSpPr>
          <p:cNvPr id="93" name="直线连接符 92"/>
          <p:cNvCxnSpPr/>
          <p:nvPr/>
        </p:nvCxnSpPr>
        <p:spPr>
          <a:xfrm>
            <a:off x="12013646" y="5033379"/>
            <a:ext cx="0" cy="1714270"/>
          </a:xfrm>
          <a:prstGeom prst="line">
            <a:avLst/>
          </a:prstGeom>
          <a:ln w="6350">
            <a:solidFill>
              <a:schemeClr val="bg2">
                <a:lumMod val="75000"/>
              </a:schemeClr>
            </a:solidFill>
            <a:prstDash val="solid"/>
            <a:miter/>
          </a:ln>
        </p:spPr>
      </p:cxnSp>
      <p:pic>
        <p:nvPicPr>
          <p:cNvPr id="13" name="图片 12">
            <a:extLst>
              <a:ext uri="{FF2B5EF4-FFF2-40B4-BE49-F238E27FC236}">
                <a16:creationId xmlns:a16="http://schemas.microsoft.com/office/drawing/2014/main" id="{A8B1ADF8-88EE-4FD9-9A78-C29FDE703B11}"/>
              </a:ext>
            </a:extLst>
          </p:cNvPr>
          <p:cNvPicPr>
            <a:picLocks noChangeAspect="1"/>
          </p:cNvPicPr>
          <p:nvPr/>
        </p:nvPicPr>
        <p:blipFill rotWithShape="1">
          <a:blip r:embed="rId3">
            <a:extLst>
              <a:ext uri="{28A0092B-C50C-407E-A947-70E740481C1C}">
                <a14:useLocalDpi xmlns:a14="http://schemas.microsoft.com/office/drawing/2010/main" val="0"/>
              </a:ext>
            </a:extLst>
          </a:blip>
          <a:srcRect r="2135" b="77399"/>
          <a:stretch/>
        </p:blipFill>
        <p:spPr>
          <a:xfrm>
            <a:off x="5864978" y="1110979"/>
            <a:ext cx="5192094" cy="799399"/>
          </a:xfrm>
          <a:prstGeom prst="rect">
            <a:avLst/>
          </a:prstGeom>
        </p:spPr>
      </p:pic>
      <p:pic>
        <p:nvPicPr>
          <p:cNvPr id="15" name="图片 14">
            <a:extLst>
              <a:ext uri="{FF2B5EF4-FFF2-40B4-BE49-F238E27FC236}">
                <a16:creationId xmlns:a16="http://schemas.microsoft.com/office/drawing/2014/main" id="{754915F8-0F84-4E98-9104-A4C6B4AF130C}"/>
              </a:ext>
            </a:extLst>
          </p:cNvPr>
          <p:cNvPicPr>
            <a:picLocks noChangeAspect="1"/>
          </p:cNvPicPr>
          <p:nvPr/>
        </p:nvPicPr>
        <p:blipFill rotWithShape="1">
          <a:blip r:embed="rId4">
            <a:extLst>
              <a:ext uri="{28A0092B-C50C-407E-A947-70E740481C1C}">
                <a14:useLocalDpi xmlns:a14="http://schemas.microsoft.com/office/drawing/2010/main" val="0"/>
              </a:ext>
            </a:extLst>
          </a:blip>
          <a:srcRect l="-1523" t="29162" r="551" b="47058"/>
          <a:stretch/>
        </p:blipFill>
        <p:spPr>
          <a:xfrm>
            <a:off x="6820150" y="2085717"/>
            <a:ext cx="5193496" cy="815442"/>
          </a:xfrm>
          <a:prstGeom prst="rect">
            <a:avLst/>
          </a:prstGeom>
        </p:spPr>
      </p:pic>
      <p:pic>
        <p:nvPicPr>
          <p:cNvPr id="17" name="图片 16">
            <a:extLst>
              <a:ext uri="{FF2B5EF4-FFF2-40B4-BE49-F238E27FC236}">
                <a16:creationId xmlns:a16="http://schemas.microsoft.com/office/drawing/2014/main" id="{53B10DB1-54C2-436E-AFB7-39B3B7978AB1}"/>
              </a:ext>
            </a:extLst>
          </p:cNvPr>
          <p:cNvPicPr>
            <a:picLocks noChangeAspect="1"/>
          </p:cNvPicPr>
          <p:nvPr/>
        </p:nvPicPr>
        <p:blipFill rotWithShape="1">
          <a:blip r:embed="rId4">
            <a:extLst>
              <a:ext uri="{28A0092B-C50C-407E-A947-70E740481C1C}">
                <a14:useLocalDpi xmlns:a14="http://schemas.microsoft.com/office/drawing/2010/main" val="0"/>
              </a:ext>
            </a:extLst>
          </a:blip>
          <a:srcRect t="60588" r="658" b="16470"/>
          <a:stretch/>
        </p:blipFill>
        <p:spPr>
          <a:xfrm>
            <a:off x="5864978" y="3076497"/>
            <a:ext cx="5192090" cy="799398"/>
          </a:xfrm>
          <a:prstGeom prst="rect">
            <a:avLst/>
          </a:prstGeom>
        </p:spPr>
      </p:pic>
      <p:pic>
        <p:nvPicPr>
          <p:cNvPr id="28" name="图片 27">
            <a:extLst>
              <a:ext uri="{FF2B5EF4-FFF2-40B4-BE49-F238E27FC236}">
                <a16:creationId xmlns:a16="http://schemas.microsoft.com/office/drawing/2014/main" id="{8C45DFD7-6E64-4251-AEF0-252011809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455" y="5307290"/>
            <a:ext cx="13530793" cy="1399456"/>
          </a:xfrm>
          <a:prstGeom prst="rect">
            <a:avLst/>
          </a:prstGeom>
        </p:spPr>
      </p:pic>
      <p:pic>
        <p:nvPicPr>
          <p:cNvPr id="33" name="图片 32">
            <a:extLst>
              <a:ext uri="{FF2B5EF4-FFF2-40B4-BE49-F238E27FC236}">
                <a16:creationId xmlns:a16="http://schemas.microsoft.com/office/drawing/2014/main" id="{AC4150F8-BBC1-4F68-AFBF-52BE19D46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934" y="611089"/>
            <a:ext cx="3190128" cy="11640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CFA1682D-7E45-4D6C-A4A7-538C4B50B2CC}"/>
              </a:ext>
            </a:extLst>
          </p:cNvPr>
          <p:cNvSpPr/>
          <p:nvPr/>
        </p:nvSpPr>
        <p:spPr>
          <a:xfrm>
            <a:off x="0" y="-1"/>
            <a:ext cx="12187451" cy="68580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272E9077-2789-483A-B88C-F3D8972B2AC9}"/>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r="6175"/>
          <a:stretch/>
        </p:blipFill>
        <p:spPr>
          <a:xfrm>
            <a:off x="9263265" y="2984664"/>
            <a:ext cx="1148107" cy="1746490"/>
          </a:xfrm>
          <a:prstGeom prst="rect">
            <a:avLst/>
          </a:prstGeom>
        </p:spPr>
      </p:pic>
      <p:sp>
        <p:nvSpPr>
          <p:cNvPr id="53" name="矩形 52">
            <a:extLst>
              <a:ext uri="{FF2B5EF4-FFF2-40B4-BE49-F238E27FC236}">
                <a16:creationId xmlns:a16="http://schemas.microsoft.com/office/drawing/2014/main" id="{8DABCCC9-704C-421B-8DFF-790C87B695EF}"/>
              </a:ext>
            </a:extLst>
          </p:cNvPr>
          <p:cNvSpPr/>
          <p:nvPr/>
        </p:nvSpPr>
        <p:spPr>
          <a:xfrm>
            <a:off x="9263265" y="2980199"/>
            <a:ext cx="1142521" cy="1746490"/>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3414FB68-84FC-4CA9-A227-42B396215548}"/>
              </a:ext>
            </a:extLst>
          </p:cNvPr>
          <p:cNvPicPr>
            <a:picLocks noChangeAspect="1"/>
          </p:cNvPicPr>
          <p:nvPr/>
        </p:nvPicPr>
        <p:blipFill rotWithShape="1">
          <a:blip r:embed="rId4">
            <a:extLst>
              <a:ext uri="{28A0092B-C50C-407E-A947-70E740481C1C}">
                <a14:useLocalDpi xmlns:a14="http://schemas.microsoft.com/office/drawing/2010/main" val="0"/>
              </a:ext>
            </a:extLst>
          </a:blip>
          <a:srcRect l="4473" t="8088" r="55246"/>
          <a:stretch/>
        </p:blipFill>
        <p:spPr>
          <a:xfrm>
            <a:off x="6793897" y="2995938"/>
            <a:ext cx="1148107" cy="1746490"/>
          </a:xfrm>
          <a:prstGeom prst="rect">
            <a:avLst/>
          </a:prstGeom>
        </p:spPr>
      </p:pic>
      <p:sp>
        <p:nvSpPr>
          <p:cNvPr id="46" name="矩形 45">
            <a:extLst>
              <a:ext uri="{FF2B5EF4-FFF2-40B4-BE49-F238E27FC236}">
                <a16:creationId xmlns:a16="http://schemas.microsoft.com/office/drawing/2014/main" id="{8DCD3C3D-EB2B-409F-9054-8F04C458D43C}"/>
              </a:ext>
            </a:extLst>
          </p:cNvPr>
          <p:cNvSpPr/>
          <p:nvPr/>
        </p:nvSpPr>
        <p:spPr>
          <a:xfrm>
            <a:off x="6799483" y="2989310"/>
            <a:ext cx="1142521" cy="1746490"/>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0D2CB421-8DDF-4C48-86DA-EF69EC9D5E00}"/>
              </a:ext>
            </a:extLst>
          </p:cNvPr>
          <p:cNvPicPr>
            <a:picLocks noChangeAspect="1"/>
          </p:cNvPicPr>
          <p:nvPr/>
        </p:nvPicPr>
        <p:blipFill rotWithShape="1">
          <a:blip r:embed="rId5">
            <a:extLst>
              <a:ext uri="{28A0092B-C50C-407E-A947-70E740481C1C}">
                <a14:useLocalDpi xmlns:a14="http://schemas.microsoft.com/office/drawing/2010/main" val="0"/>
              </a:ext>
            </a:extLst>
          </a:blip>
          <a:srcRect l="18660" t="44301" r="41537" b="-1"/>
          <a:stretch/>
        </p:blipFill>
        <p:spPr>
          <a:xfrm>
            <a:off x="4330115" y="2984665"/>
            <a:ext cx="1142521" cy="1746489"/>
          </a:xfrm>
          <a:prstGeom prst="rect">
            <a:avLst/>
          </a:prstGeom>
        </p:spPr>
      </p:pic>
      <p:sp>
        <p:nvSpPr>
          <p:cNvPr id="45" name="矩形 44">
            <a:extLst>
              <a:ext uri="{FF2B5EF4-FFF2-40B4-BE49-F238E27FC236}">
                <a16:creationId xmlns:a16="http://schemas.microsoft.com/office/drawing/2014/main" id="{846B5494-7721-40DE-9AF0-B916A77DE44B}"/>
              </a:ext>
            </a:extLst>
          </p:cNvPr>
          <p:cNvSpPr/>
          <p:nvPr/>
        </p:nvSpPr>
        <p:spPr>
          <a:xfrm>
            <a:off x="4330114" y="2989896"/>
            <a:ext cx="1142521" cy="1746490"/>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AE5340C9-1493-4CF8-B587-E46ABA738D4B}"/>
              </a:ext>
            </a:extLst>
          </p:cNvPr>
          <p:cNvPicPr>
            <a:picLocks noChangeAspect="1"/>
          </p:cNvPicPr>
          <p:nvPr/>
        </p:nvPicPr>
        <p:blipFill rotWithShape="1">
          <a:blip r:embed="rId5">
            <a:extLst>
              <a:ext uri="{28A0092B-C50C-407E-A947-70E740481C1C}">
                <a14:useLocalDpi xmlns:a14="http://schemas.microsoft.com/office/drawing/2010/main" val="0"/>
              </a:ext>
            </a:extLst>
          </a:blip>
          <a:srcRect l="1135" t="37946" r="55077" b="1073"/>
          <a:stretch/>
        </p:blipFill>
        <p:spPr>
          <a:xfrm>
            <a:off x="1729014" y="2989896"/>
            <a:ext cx="1148107" cy="1746490"/>
          </a:xfrm>
          <a:prstGeom prst="rect">
            <a:avLst/>
          </a:prstGeom>
        </p:spPr>
      </p:pic>
      <p:sp>
        <p:nvSpPr>
          <p:cNvPr id="44" name="矩形 43">
            <a:extLst>
              <a:ext uri="{FF2B5EF4-FFF2-40B4-BE49-F238E27FC236}">
                <a16:creationId xmlns:a16="http://schemas.microsoft.com/office/drawing/2014/main" id="{C25BB77C-F449-46F8-A905-AC7569A6322F}"/>
              </a:ext>
            </a:extLst>
          </p:cNvPr>
          <p:cNvSpPr/>
          <p:nvPr/>
        </p:nvSpPr>
        <p:spPr>
          <a:xfrm>
            <a:off x="1729014" y="2984664"/>
            <a:ext cx="1142521" cy="1746490"/>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92760" y="524656"/>
            <a:ext cx="11206480" cy="5911704"/>
          </a:xfrm>
          <a:prstGeom prst="rect">
            <a:avLst/>
          </a:prstGeom>
          <a:noFill/>
          <a:ln w="28575">
            <a:solidFill>
              <a:schemeClr val="bg2">
                <a:lumMod val="75000"/>
              </a:schemeClr>
            </a:solidFill>
            <a:prstDash val="solid"/>
            <a:miter/>
          </a:ln>
        </p:spPr>
        <p:txBody>
          <a:bodyPr anchor="ctr"/>
          <a:lstStyle/>
          <a:p>
            <a:pPr algn="ctr"/>
            <a:endParaRPr lang="zh-CN">
              <a:solidFill>
                <a:schemeClr val="lt1"/>
              </a:solidFill>
              <a:latin typeface="思源黑体 Light"/>
            </a:endParaRPr>
          </a:p>
        </p:txBody>
      </p:sp>
      <p:sp>
        <p:nvSpPr>
          <p:cNvPr id="4" name="文本框 3"/>
          <p:cNvSpPr txBox="1"/>
          <p:nvPr/>
        </p:nvSpPr>
        <p:spPr>
          <a:xfrm>
            <a:off x="5261895" y="1067712"/>
            <a:ext cx="1893468" cy="923330"/>
          </a:xfrm>
          <a:prstGeom prst="rect">
            <a:avLst/>
          </a:prstGeom>
          <a:noFill/>
        </p:spPr>
        <p:txBody>
          <a:bodyPr wrap="none">
            <a:spAutoFit/>
          </a:bodyPr>
          <a:lstStyle/>
          <a:p>
            <a:pPr algn="r"/>
            <a:r>
              <a:rPr lang="zh-CN" sz="5400" b="1" dirty="0">
                <a:solidFill>
                  <a:schemeClr val="accent4">
                    <a:lumMod val="75000"/>
                  </a:schemeClr>
                </a:solidFill>
                <a:latin typeface="思源黑体 CN Heavy"/>
                <a:ea typeface="FZYaSongS-B-GB"/>
              </a:rPr>
              <a:t>目  录</a:t>
            </a:r>
          </a:p>
        </p:txBody>
      </p:sp>
      <p:sp>
        <p:nvSpPr>
          <p:cNvPr id="5" name="矩形 4"/>
          <p:cNvSpPr/>
          <p:nvPr/>
        </p:nvSpPr>
        <p:spPr>
          <a:xfrm>
            <a:off x="5483192" y="1924075"/>
            <a:ext cx="1538242" cy="461665"/>
          </a:xfrm>
          <a:prstGeom prst="rect">
            <a:avLst/>
          </a:prstGeom>
        </p:spPr>
        <p:txBody>
          <a:bodyPr wrap="none">
            <a:spAutoFit/>
          </a:bodyPr>
          <a:lstStyle/>
          <a:p>
            <a:pPr algn="ctr"/>
            <a:r>
              <a:rPr lang="de-DE" sz="2400" dirty="0">
                <a:solidFill>
                  <a:schemeClr val="accent4">
                    <a:lumMod val="75000"/>
                  </a:schemeClr>
                </a:solidFill>
                <a:ea typeface="FZYaSongS-B-GB"/>
              </a:rPr>
              <a:t>CONTENTS</a:t>
            </a:r>
            <a:endParaRPr lang="zh-CN" sz="2400" dirty="0">
              <a:solidFill>
                <a:schemeClr val="accent4">
                  <a:lumMod val="75000"/>
                </a:schemeClr>
              </a:solidFill>
              <a:ea typeface="FZYaSongS-B-GB"/>
            </a:endParaRPr>
          </a:p>
        </p:txBody>
      </p:sp>
      <p:grpSp>
        <p:nvGrpSpPr>
          <p:cNvPr id="13" name="组合 12"/>
          <p:cNvGrpSpPr/>
          <p:nvPr/>
        </p:nvGrpSpPr>
        <p:grpSpPr>
          <a:xfrm>
            <a:off x="1187290" y="4910931"/>
            <a:ext cx="2252776" cy="1023655"/>
            <a:chOff x="1278730" y="4389120"/>
            <a:chExt cx="2252776" cy="1023655"/>
          </a:xfrm>
        </p:grpSpPr>
        <p:sp>
          <p:nvSpPr>
            <p:cNvPr id="47" name="文本框 46"/>
            <p:cNvSpPr txBox="1"/>
            <p:nvPr/>
          </p:nvSpPr>
          <p:spPr>
            <a:xfrm>
              <a:off x="1697232" y="4389120"/>
              <a:ext cx="1422184" cy="461665"/>
            </a:xfrm>
            <a:prstGeom prst="rect">
              <a:avLst/>
            </a:prstGeom>
            <a:noFill/>
          </p:spPr>
          <p:txBody>
            <a:bodyPr wrap="none">
              <a:spAutoFit/>
            </a:bodyPr>
            <a:lstStyle/>
            <a:p>
              <a:pPr marL="0" lvl="0" indent="0" algn="l" defTabSz="914400">
                <a:lnSpc>
                  <a:spcPct val="100000"/>
                </a:lnSpc>
                <a:spcBef>
                  <a:spcPts val="0"/>
                </a:spcBef>
                <a:spcAft>
                  <a:spcPts val="0"/>
                </a:spcAft>
                <a:buClrTx/>
                <a:buSzTx/>
                <a:buFontTx/>
                <a:buNone/>
              </a:pPr>
              <a:r>
                <a:rPr lang="zh-CN" sz="2400" b="1" kern="0" dirty="0">
                  <a:solidFill>
                    <a:schemeClr val="accent2">
                      <a:lumMod val="75000"/>
                    </a:schemeClr>
                  </a:solidFill>
                  <a:latin typeface="思源黑体 CN Heavy"/>
                  <a:ea typeface="FZYaSongS-B-GB"/>
                </a:rPr>
                <a:t>输入标题</a:t>
              </a:r>
              <a:endParaRPr lang="zh-CN" sz="2400" b="1" i="0" u="none" strike="noStrike" kern="0" spc="0" baseline="0" dirty="0">
                <a:ln>
                  <a:noFill/>
                </a:ln>
                <a:solidFill>
                  <a:schemeClr val="accent2">
                    <a:lumMod val="75000"/>
                  </a:schemeClr>
                </a:solidFill>
                <a:latin typeface="思源黑体 CN Heavy"/>
                <a:ea typeface="FZYaSongS-B-GB"/>
              </a:endParaRPr>
            </a:p>
          </p:txBody>
        </p:sp>
        <p:sp>
          <p:nvSpPr>
            <p:cNvPr id="48" name="矩形 47"/>
            <p:cNvSpPr/>
            <p:nvPr/>
          </p:nvSpPr>
          <p:spPr>
            <a:xfrm>
              <a:off x="1278730" y="4855250"/>
              <a:ext cx="2252776" cy="557525"/>
            </a:xfrm>
            <a:prstGeom prst="rect">
              <a:avLst/>
            </a:prstGeom>
          </p:spPr>
          <p:txBody>
            <a:bodyPr wrap="square">
              <a:spAutoFit/>
            </a:bodyPr>
            <a:lstStyle/>
            <a:p>
              <a:pPr lvl="0" algn="ctr" defTabSz="914400">
                <a:lnSpc>
                  <a:spcPct val="130000"/>
                </a:lnSpc>
              </a:pPr>
              <a:r>
                <a:rPr lang="zh-CN" sz="1200" kern="0" dirty="0">
                  <a:solidFill>
                    <a:schemeClr val="accent2">
                      <a:lumMod val="75000"/>
                    </a:schemeClr>
                  </a:solidFill>
                  <a:latin typeface="FZYaSongS-B-GB"/>
                  <a:ea typeface="FZYaSongS-B-GB"/>
                </a:rPr>
                <a:t>点击输入标题文本</a:t>
              </a:r>
              <a:endParaRPr lang="en-US" sz="1200" kern="0" dirty="0">
                <a:solidFill>
                  <a:schemeClr val="accent2">
                    <a:lumMod val="75000"/>
                  </a:schemeClr>
                </a:solidFill>
                <a:latin typeface="FZYaSongS-B-GB"/>
                <a:ea typeface="FZYaSongS-B-GB"/>
              </a:endParaRPr>
            </a:p>
            <a:p>
              <a:pPr algn="ctr" defTabSz="914400">
                <a:lnSpc>
                  <a:spcPct val="130000"/>
                </a:lnSpc>
              </a:pPr>
              <a:r>
                <a:rPr lang="zh-CN" sz="1200" kern="0" dirty="0">
                  <a:solidFill>
                    <a:schemeClr val="accent2">
                      <a:lumMod val="75000"/>
                    </a:schemeClr>
                  </a:solidFill>
                  <a:latin typeface="FZYaSongS-B-GB"/>
                  <a:ea typeface="FZYaSongS-B-GB"/>
                </a:rPr>
                <a:t>点击输入标题文本</a:t>
              </a:r>
            </a:p>
          </p:txBody>
        </p:sp>
      </p:grpSp>
      <p:grpSp>
        <p:nvGrpSpPr>
          <p:cNvPr id="49" name="组合 48"/>
          <p:cNvGrpSpPr/>
          <p:nvPr/>
        </p:nvGrpSpPr>
        <p:grpSpPr>
          <a:xfrm>
            <a:off x="3715441" y="4910931"/>
            <a:ext cx="2252776" cy="1024616"/>
            <a:chOff x="1278730" y="4389120"/>
            <a:chExt cx="2252776" cy="1024616"/>
          </a:xfrm>
        </p:grpSpPr>
        <p:sp>
          <p:nvSpPr>
            <p:cNvPr id="50" name="文本框 49"/>
            <p:cNvSpPr txBox="1"/>
            <p:nvPr/>
          </p:nvSpPr>
          <p:spPr>
            <a:xfrm>
              <a:off x="1697232" y="4389120"/>
              <a:ext cx="1415772" cy="461665"/>
            </a:xfrm>
            <a:prstGeom prst="rect">
              <a:avLst/>
            </a:prstGeom>
            <a:noFill/>
          </p:spPr>
          <p:txBody>
            <a:bodyPr wrap="none">
              <a:spAutoFit/>
            </a:bodyPr>
            <a:lstStyle/>
            <a:p>
              <a:pPr lvl="0" defTabSz="914400"/>
              <a:r>
                <a:rPr lang="zh-CN" sz="2400" b="1" kern="0">
                  <a:solidFill>
                    <a:schemeClr val="accent2">
                      <a:lumMod val="75000"/>
                    </a:schemeClr>
                  </a:solidFill>
                  <a:latin typeface="思源黑体 CN Heavy"/>
                  <a:ea typeface="FZYaSongS-B-GB"/>
                </a:rPr>
                <a:t>输入标题</a:t>
              </a:r>
            </a:p>
          </p:txBody>
        </p:sp>
        <p:sp>
          <p:nvSpPr>
            <p:cNvPr id="51" name="矩形 50"/>
            <p:cNvSpPr/>
            <p:nvPr/>
          </p:nvSpPr>
          <p:spPr>
            <a:xfrm>
              <a:off x="1278730" y="4855250"/>
              <a:ext cx="2252776" cy="558486"/>
            </a:xfrm>
            <a:prstGeom prst="rect">
              <a:avLst/>
            </a:prstGeom>
          </p:spPr>
          <p:txBody>
            <a:bodyPr wrap="square">
              <a:spAutoFit/>
            </a:bodyPr>
            <a:lstStyle/>
            <a:p>
              <a:pPr lvl="0" algn="ctr" defTabSz="914400">
                <a:lnSpc>
                  <a:spcPct val="130000"/>
                </a:lnSpc>
              </a:pPr>
              <a:r>
                <a:rPr lang="zh-CN" sz="1200" kern="0" dirty="0">
                  <a:solidFill>
                    <a:schemeClr val="accent2">
                      <a:lumMod val="75000"/>
                    </a:schemeClr>
                  </a:solidFill>
                  <a:latin typeface="FZYaSongS-B-GB"/>
                  <a:ea typeface="FZYaSongS-B-GB"/>
                </a:rPr>
                <a:t>点击输入标题文本</a:t>
              </a:r>
              <a:endParaRPr lang="en-US" sz="1200" kern="0" dirty="0">
                <a:solidFill>
                  <a:schemeClr val="accent2">
                    <a:lumMod val="75000"/>
                  </a:schemeClr>
                </a:solidFill>
                <a:latin typeface="FZYaSongS-B-GB"/>
                <a:ea typeface="FZYaSongS-B-GB"/>
              </a:endParaRPr>
            </a:p>
            <a:p>
              <a:pPr algn="ctr" defTabSz="914400">
                <a:lnSpc>
                  <a:spcPct val="130000"/>
                </a:lnSpc>
              </a:pPr>
              <a:r>
                <a:rPr lang="zh-CN" sz="1200" kern="0" dirty="0">
                  <a:solidFill>
                    <a:schemeClr val="accent2">
                      <a:lumMod val="75000"/>
                    </a:schemeClr>
                  </a:solidFill>
                  <a:latin typeface="FZYaSongS-B-GB"/>
                  <a:ea typeface="FZYaSongS-B-GB"/>
                </a:rPr>
                <a:t>点击输入标题文本</a:t>
              </a:r>
            </a:p>
          </p:txBody>
        </p:sp>
      </p:grpSp>
      <p:grpSp>
        <p:nvGrpSpPr>
          <p:cNvPr id="52" name="组合 51"/>
          <p:cNvGrpSpPr/>
          <p:nvPr/>
        </p:nvGrpSpPr>
        <p:grpSpPr>
          <a:xfrm>
            <a:off x="6243592" y="4910931"/>
            <a:ext cx="2252776" cy="1024616"/>
            <a:chOff x="1278730" y="4389120"/>
            <a:chExt cx="2252776" cy="1024616"/>
          </a:xfrm>
        </p:grpSpPr>
        <p:sp>
          <p:nvSpPr>
            <p:cNvPr id="59" name="文本框 58"/>
            <p:cNvSpPr txBox="1"/>
            <p:nvPr/>
          </p:nvSpPr>
          <p:spPr>
            <a:xfrm>
              <a:off x="1697232" y="4389120"/>
              <a:ext cx="1462260" cy="461665"/>
            </a:xfrm>
            <a:prstGeom prst="rect">
              <a:avLst/>
            </a:prstGeom>
            <a:noFill/>
          </p:spPr>
          <p:txBody>
            <a:bodyPr wrap="none">
              <a:spAutoFit/>
            </a:bodyPr>
            <a:lstStyle/>
            <a:p>
              <a:pPr lvl="0" defTabSz="914400"/>
              <a:r>
                <a:rPr lang="zh-CN" sz="2400" b="1" kern="0">
                  <a:solidFill>
                    <a:schemeClr val="accent2">
                      <a:lumMod val="75000"/>
                    </a:schemeClr>
                  </a:solidFill>
                  <a:latin typeface="思源黑体 CN Heavy"/>
                  <a:ea typeface="FZYaSongS-B-GB"/>
                </a:rPr>
                <a:t>输入标题</a:t>
              </a:r>
            </a:p>
          </p:txBody>
        </p:sp>
        <p:sp>
          <p:nvSpPr>
            <p:cNvPr id="66" name="矩形 65"/>
            <p:cNvSpPr/>
            <p:nvPr/>
          </p:nvSpPr>
          <p:spPr>
            <a:xfrm>
              <a:off x="1278730" y="4855250"/>
              <a:ext cx="2252776" cy="558486"/>
            </a:xfrm>
            <a:prstGeom prst="rect">
              <a:avLst/>
            </a:prstGeom>
          </p:spPr>
          <p:txBody>
            <a:bodyPr wrap="square">
              <a:spAutoFit/>
            </a:bodyPr>
            <a:lstStyle/>
            <a:p>
              <a:pPr lvl="0" algn="ctr" defTabSz="914400">
                <a:lnSpc>
                  <a:spcPct val="130000"/>
                </a:lnSpc>
              </a:pPr>
              <a:r>
                <a:rPr lang="zh-CN" sz="1200" kern="0" dirty="0">
                  <a:solidFill>
                    <a:schemeClr val="accent2">
                      <a:lumMod val="75000"/>
                    </a:schemeClr>
                  </a:solidFill>
                  <a:latin typeface="FZYaSongS-B-GB"/>
                  <a:ea typeface="FZYaSongS-B-GB"/>
                </a:rPr>
                <a:t>点击输入标题文本</a:t>
              </a:r>
              <a:endParaRPr lang="en-US" sz="1200" kern="0" dirty="0">
                <a:solidFill>
                  <a:schemeClr val="accent2">
                    <a:lumMod val="75000"/>
                  </a:schemeClr>
                </a:solidFill>
                <a:latin typeface="FZYaSongS-B-GB"/>
                <a:ea typeface="FZYaSongS-B-GB"/>
              </a:endParaRPr>
            </a:p>
            <a:p>
              <a:pPr algn="ctr" defTabSz="914400">
                <a:lnSpc>
                  <a:spcPct val="130000"/>
                </a:lnSpc>
              </a:pPr>
              <a:r>
                <a:rPr lang="zh-CN" sz="1200" kern="0" dirty="0">
                  <a:solidFill>
                    <a:schemeClr val="accent2">
                      <a:lumMod val="75000"/>
                    </a:schemeClr>
                  </a:solidFill>
                  <a:latin typeface="FZYaSongS-B-GB"/>
                  <a:ea typeface="FZYaSongS-B-GB"/>
                </a:rPr>
                <a:t>点击输入标题文本</a:t>
              </a:r>
            </a:p>
          </p:txBody>
        </p:sp>
      </p:grpSp>
      <p:grpSp>
        <p:nvGrpSpPr>
          <p:cNvPr id="72" name="组合 71"/>
          <p:cNvGrpSpPr/>
          <p:nvPr/>
        </p:nvGrpSpPr>
        <p:grpSpPr>
          <a:xfrm>
            <a:off x="8771743" y="4910931"/>
            <a:ext cx="2252776" cy="1024616"/>
            <a:chOff x="1278730" y="4389120"/>
            <a:chExt cx="2252776" cy="1024616"/>
          </a:xfrm>
        </p:grpSpPr>
        <p:sp>
          <p:nvSpPr>
            <p:cNvPr id="73" name="文本框 72"/>
            <p:cNvSpPr txBox="1"/>
            <p:nvPr/>
          </p:nvSpPr>
          <p:spPr>
            <a:xfrm>
              <a:off x="1697232" y="4389120"/>
              <a:ext cx="1415772" cy="461665"/>
            </a:xfrm>
            <a:prstGeom prst="rect">
              <a:avLst/>
            </a:prstGeom>
            <a:noFill/>
          </p:spPr>
          <p:txBody>
            <a:bodyPr wrap="none">
              <a:spAutoFit/>
            </a:bodyPr>
            <a:lstStyle/>
            <a:p>
              <a:pPr lvl="0" defTabSz="914400"/>
              <a:r>
                <a:rPr lang="zh-CN" sz="2400" b="1" kern="0">
                  <a:solidFill>
                    <a:schemeClr val="accent2">
                      <a:lumMod val="75000"/>
                    </a:schemeClr>
                  </a:solidFill>
                  <a:latin typeface="思源黑体 CN Heavy"/>
                  <a:ea typeface="FZYaSongS-B-GB"/>
                </a:rPr>
                <a:t>输入标题</a:t>
              </a:r>
            </a:p>
          </p:txBody>
        </p:sp>
        <p:sp>
          <p:nvSpPr>
            <p:cNvPr id="74" name="矩形 73"/>
            <p:cNvSpPr/>
            <p:nvPr/>
          </p:nvSpPr>
          <p:spPr>
            <a:xfrm>
              <a:off x="1278730" y="4855250"/>
              <a:ext cx="2252776" cy="558486"/>
            </a:xfrm>
            <a:prstGeom prst="rect">
              <a:avLst/>
            </a:prstGeom>
          </p:spPr>
          <p:txBody>
            <a:bodyPr wrap="square">
              <a:spAutoFit/>
            </a:bodyPr>
            <a:lstStyle/>
            <a:p>
              <a:pPr lvl="0" algn="ctr" defTabSz="914400">
                <a:lnSpc>
                  <a:spcPct val="130000"/>
                </a:lnSpc>
              </a:pPr>
              <a:r>
                <a:rPr lang="zh-CN" sz="1200" kern="0">
                  <a:solidFill>
                    <a:schemeClr val="accent2">
                      <a:lumMod val="75000"/>
                    </a:schemeClr>
                  </a:solidFill>
                  <a:latin typeface="FZYaSongS-B-GB"/>
                  <a:ea typeface="FZYaSongS-B-GB"/>
                </a:rPr>
                <a:t>点击输入标题文本</a:t>
              </a:r>
              <a:endParaRPr lang="en-US" sz="1200" kern="0">
                <a:solidFill>
                  <a:schemeClr val="accent2">
                    <a:lumMod val="75000"/>
                  </a:schemeClr>
                </a:solidFill>
                <a:latin typeface="FZYaSongS-B-GB"/>
                <a:ea typeface="FZYaSongS-B-GB"/>
              </a:endParaRPr>
            </a:p>
            <a:p>
              <a:pPr algn="ctr" defTabSz="914400">
                <a:lnSpc>
                  <a:spcPct val="130000"/>
                </a:lnSpc>
              </a:pPr>
              <a:r>
                <a:rPr lang="zh-CN" sz="1200" kern="0">
                  <a:solidFill>
                    <a:schemeClr val="accent2">
                      <a:lumMod val="75000"/>
                    </a:schemeClr>
                  </a:solidFill>
                  <a:latin typeface="FZYaSongS-B-GB"/>
                  <a:ea typeface="FZYaSongS-B-GB"/>
                </a:rPr>
                <a:t>点击输入标题文本</a:t>
              </a:r>
            </a:p>
          </p:txBody>
        </p:sp>
      </p:grpSp>
      <p:sp>
        <p:nvSpPr>
          <p:cNvPr id="8" name="矩形 7"/>
          <p:cNvSpPr/>
          <p:nvPr/>
        </p:nvSpPr>
        <p:spPr>
          <a:xfrm>
            <a:off x="1520313" y="2869401"/>
            <a:ext cx="375027" cy="352000"/>
          </a:xfrm>
          <a:prstGeom prst="rect">
            <a:avLst/>
          </a:prstGeom>
          <a:solidFill>
            <a:schemeClr val="accent2"/>
          </a:solidFill>
          <a:ln>
            <a:noFill/>
          </a:ln>
        </p:spPr>
        <p:txBody>
          <a:bodyPr vert="horz" wrap="square" lIns="91440" tIns="45720" rIns="91440" bIns="45720" numCol="1" spcCol="0" anchor="ctr" anchorCtr="0"/>
          <a:lstStyle/>
          <a:p>
            <a:pPr algn="ctr"/>
            <a:r>
              <a:rPr lang="en-US" altLang="zh-CN" sz="1400" dirty="0">
                <a:solidFill>
                  <a:schemeClr val="lt1"/>
                </a:solidFill>
              </a:rPr>
              <a:t>01</a:t>
            </a:r>
            <a:endParaRPr lang="zh-CN" sz="1400" dirty="0">
              <a:solidFill>
                <a:schemeClr val="lt1"/>
              </a:solidFill>
            </a:endParaRPr>
          </a:p>
        </p:txBody>
      </p:sp>
      <p:sp>
        <p:nvSpPr>
          <p:cNvPr id="27" name="矩形 26"/>
          <p:cNvSpPr/>
          <p:nvPr/>
        </p:nvSpPr>
        <p:spPr>
          <a:xfrm>
            <a:off x="4075588" y="2859144"/>
            <a:ext cx="375027" cy="369332"/>
          </a:xfrm>
          <a:prstGeom prst="rect">
            <a:avLst/>
          </a:prstGeom>
          <a:solidFill>
            <a:schemeClr val="accent2"/>
          </a:solidFill>
          <a:ln>
            <a:noFill/>
          </a:ln>
        </p:spPr>
        <p:txBody>
          <a:bodyPr vert="horz" wrap="square" lIns="91440" tIns="45720" rIns="91440" bIns="45720" numCol="1" spcCol="0" anchor="ctr" anchorCtr="0"/>
          <a:lstStyle/>
          <a:p>
            <a:pPr algn="ctr"/>
            <a:r>
              <a:rPr lang="en-US" altLang="zh-CN" sz="1400" dirty="0">
                <a:solidFill>
                  <a:schemeClr val="lt1"/>
                </a:solidFill>
              </a:rPr>
              <a:t>02</a:t>
            </a:r>
            <a:endParaRPr lang="zh-CN" sz="1400" dirty="0">
              <a:solidFill>
                <a:schemeClr val="lt1"/>
              </a:solidFill>
            </a:endParaRPr>
          </a:p>
        </p:txBody>
      </p:sp>
      <p:sp>
        <p:nvSpPr>
          <p:cNvPr id="28" name="矩形 27"/>
          <p:cNvSpPr/>
          <p:nvPr/>
        </p:nvSpPr>
        <p:spPr>
          <a:xfrm>
            <a:off x="6571593" y="2869401"/>
            <a:ext cx="375027" cy="356934"/>
          </a:xfrm>
          <a:prstGeom prst="rect">
            <a:avLst/>
          </a:prstGeom>
          <a:solidFill>
            <a:schemeClr val="accent2"/>
          </a:solidFill>
          <a:ln>
            <a:noFill/>
          </a:ln>
        </p:spPr>
        <p:txBody>
          <a:bodyPr vert="horz" wrap="square" lIns="91440" tIns="45720" rIns="91440" bIns="45720" numCol="1" spcCol="0" anchor="ctr" anchorCtr="0"/>
          <a:lstStyle/>
          <a:p>
            <a:pPr algn="ctr"/>
            <a:r>
              <a:rPr lang="en-US" altLang="zh-CN" sz="1400" dirty="0">
                <a:solidFill>
                  <a:schemeClr val="lt1"/>
                </a:solidFill>
              </a:rPr>
              <a:t>03</a:t>
            </a:r>
            <a:endParaRPr lang="zh-CN" sz="1400" dirty="0">
              <a:solidFill>
                <a:schemeClr val="lt1"/>
              </a:solidFill>
            </a:endParaRPr>
          </a:p>
        </p:txBody>
      </p:sp>
      <p:sp>
        <p:nvSpPr>
          <p:cNvPr id="30" name="矩形 29"/>
          <p:cNvSpPr/>
          <p:nvPr/>
        </p:nvSpPr>
        <p:spPr>
          <a:xfrm>
            <a:off x="9130937" y="2873829"/>
            <a:ext cx="370958" cy="359581"/>
          </a:xfrm>
          <a:prstGeom prst="rect">
            <a:avLst/>
          </a:prstGeom>
          <a:solidFill>
            <a:schemeClr val="accent2"/>
          </a:solidFill>
          <a:ln>
            <a:noFill/>
          </a:ln>
        </p:spPr>
        <p:txBody>
          <a:bodyPr vert="horz" wrap="square" lIns="91440" tIns="45720" rIns="91440" bIns="45720" numCol="1" spcCol="0" anchor="ctr" anchorCtr="0"/>
          <a:lstStyle/>
          <a:p>
            <a:pPr algn="ctr"/>
            <a:r>
              <a:rPr lang="en-US" altLang="zh-CN" sz="1400" dirty="0">
                <a:solidFill>
                  <a:schemeClr val="lt1"/>
                </a:solidFill>
              </a:rPr>
              <a:t>04</a:t>
            </a:r>
            <a:endParaRPr lang="zh-CN" sz="1400" dirty="0">
              <a:solidFill>
                <a:schemeClr val="lt1"/>
              </a:solidFill>
            </a:endParaRPr>
          </a:p>
        </p:txBody>
      </p:sp>
      <p:pic>
        <p:nvPicPr>
          <p:cNvPr id="32" name="图片 31">
            <a:extLst>
              <a:ext uri="{FF2B5EF4-FFF2-40B4-BE49-F238E27FC236}">
                <a16:creationId xmlns:a16="http://schemas.microsoft.com/office/drawing/2014/main" id="{12AD260C-424B-0D68-059E-AEC7A1E3F0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0937" y="479008"/>
            <a:ext cx="2530349" cy="9233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55878F-539F-463C-B33F-E9860437E6FF}"/>
              </a:ext>
            </a:extLst>
          </p:cNvPr>
          <p:cNvPicPr>
            <a:picLocks noChangeAspect="1"/>
          </p:cNvPicPr>
          <p:nvPr/>
        </p:nvPicPr>
        <p:blipFill rotWithShape="1">
          <a:blip r:embed="rId3">
            <a:extLst>
              <a:ext uri="{28A0092B-C50C-407E-A947-70E740481C1C}">
                <a14:useLocalDpi xmlns:a14="http://schemas.microsoft.com/office/drawing/2010/main" val="0"/>
              </a:ext>
            </a:extLst>
          </a:blip>
          <a:srcRect b="15326"/>
          <a:stretch/>
        </p:blipFill>
        <p:spPr>
          <a:xfrm>
            <a:off x="0" y="-24965"/>
            <a:ext cx="12192000" cy="6882966"/>
          </a:xfrm>
          <a:prstGeom prst="rect">
            <a:avLst/>
          </a:prstGeom>
        </p:spPr>
      </p:pic>
      <p:sp>
        <p:nvSpPr>
          <p:cNvPr id="20" name="Text Placeholder 5"/>
          <p:cNvSpPr txBox="1"/>
          <p:nvPr/>
        </p:nvSpPr>
        <p:spPr>
          <a:xfrm>
            <a:off x="6893539" y="1529921"/>
            <a:ext cx="2557516" cy="587417"/>
          </a:xfrm>
          <a:prstGeom prst="rect">
            <a:avLst/>
          </a:prstGeom>
        </p:spPr>
        <p:txBody>
          <a:bodyPr/>
          <a:lstStyle>
            <a:lvl1pPr marL="228600" lvl="0" indent="-228600" algn="l" defTabSz="914400">
              <a:lnSpc>
                <a:spcPct val="90000"/>
              </a:lnSpc>
              <a:spcBef>
                <a:spcPts val="1000"/>
              </a:spcBef>
              <a:buFont typeface="Arial" charset="0"/>
              <a:buChar char="•"/>
              <a:defRPr sz="2800" kern="1200">
                <a:solidFill>
                  <a:schemeClr val="tx1"/>
                </a:solidFill>
                <a:latin typeface="思源黑体 CN Light"/>
                <a:ea typeface="思源黑体 CN Regular"/>
              </a:defRPr>
            </a:lvl1pPr>
            <a:lvl2pPr marL="685800" lvl="1" indent="-228600" algn="l" defTabSz="914400">
              <a:lnSpc>
                <a:spcPct val="90000"/>
              </a:lnSpc>
              <a:spcBef>
                <a:spcPts val="500"/>
              </a:spcBef>
              <a:buFont typeface="Arial" charset="0"/>
              <a:buChar char="•"/>
              <a:defRPr sz="2400" kern="1200">
                <a:solidFill>
                  <a:schemeClr val="tx1"/>
                </a:solidFill>
                <a:latin typeface="思源黑体 CN Light"/>
                <a:ea typeface="思源黑体 CN Regular"/>
              </a:defRPr>
            </a:lvl2pPr>
            <a:lvl3pPr marL="1143000" lvl="2" indent="-228600" algn="l" defTabSz="914400">
              <a:lnSpc>
                <a:spcPct val="90000"/>
              </a:lnSpc>
              <a:spcBef>
                <a:spcPts val="500"/>
              </a:spcBef>
              <a:buFont typeface="Arial" charset="0"/>
              <a:buChar char="•"/>
              <a:defRPr sz="2000" kern="1200">
                <a:solidFill>
                  <a:schemeClr val="tx1"/>
                </a:solidFill>
                <a:latin typeface="思源黑体 CN Light"/>
                <a:ea typeface="思源黑体 CN Regular"/>
              </a:defRPr>
            </a:lvl3pPr>
            <a:lvl4pPr marL="1600200" lvl="3"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4pPr>
            <a:lvl5pPr marL="2057400" lvl="4"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5pPr>
            <a:lvl6pPr marL="2514600" lvl="5"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6pPr>
            <a:lvl7pPr marL="2971800" lvl="6"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7pPr>
            <a:lvl8pPr marL="3429000" lvl="7"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8pPr>
            <a:lvl9pPr marL="3886200" lvl="8"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9pPr>
          </a:lstStyle>
          <a:p>
            <a:pPr marL="0" indent="0">
              <a:buNone/>
            </a:pPr>
            <a:r>
              <a:rPr lang="en-US" sz="5400" b="1" dirty="0">
                <a:solidFill>
                  <a:schemeClr val="bg1"/>
                </a:solidFill>
                <a:latin typeface="Source Han Serif SC Heavy"/>
                <a:ea typeface="Source Han Serif SC Heavy"/>
              </a:rPr>
              <a:t>01</a:t>
            </a:r>
            <a:endParaRPr lang="ko-KR" sz="5400" b="1" dirty="0">
              <a:solidFill>
                <a:schemeClr val="bg1"/>
              </a:solidFill>
              <a:latin typeface="Source Han Serif SC Heavy"/>
              <a:ea typeface="Source Han Serif SC Heavy"/>
            </a:endParaRPr>
          </a:p>
        </p:txBody>
      </p:sp>
      <p:cxnSp>
        <p:nvCxnSpPr>
          <p:cNvPr id="30" name="Straight Connector 11"/>
          <p:cNvCxnSpPr/>
          <p:nvPr/>
        </p:nvCxnSpPr>
        <p:spPr>
          <a:xfrm>
            <a:off x="6893539" y="2367048"/>
            <a:ext cx="4615759" cy="0"/>
          </a:xfrm>
          <a:prstGeom prst="line">
            <a:avLst/>
          </a:prstGeom>
          <a:ln w="28575">
            <a:solidFill>
              <a:schemeClr val="bg1"/>
            </a:solidFill>
            <a:prstDash val="solid"/>
            <a:miter/>
          </a:ln>
        </p:spPr>
      </p:cxnSp>
      <p:sp>
        <p:nvSpPr>
          <p:cNvPr id="43" name="矩形8435759"/>
          <p:cNvSpPr/>
          <p:nvPr/>
        </p:nvSpPr>
        <p:spPr>
          <a:xfrm>
            <a:off x="8172297" y="1490273"/>
            <a:ext cx="2492990" cy="830997"/>
          </a:xfrm>
          <a:prstGeom prst="rect">
            <a:avLst/>
          </a:prstGeom>
        </p:spPr>
        <p:txBody>
          <a:bodyPr wrap="none">
            <a:spAutoFit/>
          </a:bodyPr>
          <a:lstStyle/>
          <a:p>
            <a:r>
              <a:rPr lang="zh-CN" sz="4800" b="1" spc="-300" dirty="0">
                <a:solidFill>
                  <a:schemeClr val="bg1"/>
                </a:solidFill>
                <a:latin typeface="Source Han Serif SC Heavy"/>
                <a:ea typeface="Source Han Serif SC Heavy"/>
              </a:rPr>
              <a:t>输入标题</a:t>
            </a:r>
            <a:endParaRPr lang="en-US" sz="4800" b="1" spc="-300" dirty="0">
              <a:solidFill>
                <a:schemeClr val="bg1"/>
              </a:solidFill>
              <a:latin typeface="Source Han Serif SC Heavy"/>
              <a:ea typeface="Source Han Serif SC Heavy"/>
            </a:endParaRPr>
          </a:p>
        </p:txBody>
      </p:sp>
      <p:sp>
        <p:nvSpPr>
          <p:cNvPr id="21" name="矩形8435759"/>
          <p:cNvSpPr/>
          <p:nvPr/>
        </p:nvSpPr>
        <p:spPr>
          <a:xfrm>
            <a:off x="6893539" y="2598003"/>
            <a:ext cx="4615758" cy="830997"/>
          </a:xfrm>
          <a:prstGeom prst="rect">
            <a:avLst/>
          </a:prstGeom>
        </p:spPr>
        <p:txBody>
          <a:bodyPr wrap="square">
            <a:spAutoFit/>
          </a:bodyPr>
          <a:lstStyle/>
          <a:p>
            <a:pPr algn="just"/>
            <a:r>
              <a:rPr lang="zh-CN" sz="2400" b="1" dirty="0">
                <a:solidFill>
                  <a:schemeClr val="bg1"/>
                </a:solidFill>
                <a:latin typeface="Source Han Serif SC Light"/>
                <a:ea typeface="Source Han Serif SC Light"/>
              </a:rPr>
              <a:t>输入标题文本输入标题文本输入标题文本输入标题文本</a:t>
            </a:r>
            <a:endParaRPr lang="en-US" sz="2400" b="1" dirty="0">
              <a:solidFill>
                <a:schemeClr val="bg1"/>
              </a:solidFill>
              <a:latin typeface="Source Han Serif SC Light"/>
              <a:ea typeface="Source Han Serif SC Light"/>
            </a:endParaRPr>
          </a:p>
        </p:txBody>
      </p:sp>
      <p:pic>
        <p:nvPicPr>
          <p:cNvPr id="7" name="图片 6">
            <a:extLst>
              <a:ext uri="{FF2B5EF4-FFF2-40B4-BE49-F238E27FC236}">
                <a16:creationId xmlns:a16="http://schemas.microsoft.com/office/drawing/2014/main" id="{C11E7B9A-3A90-4A9F-A05F-433C8439A9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4843" y="31830"/>
            <a:ext cx="2957157" cy="95113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C361636A-621E-4AE5-B44D-AFD4E1F6FC21}"/>
              </a:ext>
            </a:extLst>
          </p:cNvPr>
          <p:cNvSpPr/>
          <p:nvPr/>
        </p:nvSpPr>
        <p:spPr>
          <a:xfrm>
            <a:off x="0" y="-1"/>
            <a:ext cx="12192000" cy="68580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CBE11512-2ECB-44C5-AD6E-D3E3987B39AC}"/>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9121" r="409" b="44598"/>
          <a:stretch/>
        </p:blipFill>
        <p:spPr>
          <a:xfrm>
            <a:off x="0" y="3902852"/>
            <a:ext cx="12205504" cy="2969046"/>
          </a:xfrm>
          <a:prstGeom prst="rect">
            <a:avLst/>
          </a:prstGeom>
        </p:spPr>
      </p:pic>
      <p:sp>
        <p:nvSpPr>
          <p:cNvPr id="24" name="矩形 23">
            <a:extLst>
              <a:ext uri="{FF2B5EF4-FFF2-40B4-BE49-F238E27FC236}">
                <a16:creationId xmlns:a16="http://schemas.microsoft.com/office/drawing/2014/main" id="{B4EB1C55-9B29-4843-ACE6-997C80E5870E}"/>
              </a:ext>
            </a:extLst>
          </p:cNvPr>
          <p:cNvSpPr/>
          <p:nvPr/>
        </p:nvSpPr>
        <p:spPr>
          <a:xfrm>
            <a:off x="-441" y="3902852"/>
            <a:ext cx="12213940" cy="2969046"/>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295275" y="402348"/>
            <a:ext cx="4055881" cy="760413"/>
            <a:chOff x="295275" y="231775"/>
            <a:chExt cx="4055881" cy="760413"/>
          </a:xfrm>
        </p:grpSpPr>
        <p:cxnSp>
          <p:nvCxnSpPr>
            <p:cNvPr id="38" name="直接箭头连接符 11"/>
            <p:cNvCxnSpPr/>
            <p:nvPr/>
          </p:nvCxnSpPr>
          <p:spPr>
            <a:xfrm>
              <a:off x="588963" y="922338"/>
              <a:ext cx="2891539" cy="0"/>
            </a:xfrm>
            <a:prstGeom prst="straightConnector1">
              <a:avLst/>
            </a:prstGeom>
            <a:ln w="12700">
              <a:solidFill>
                <a:schemeClr val="bg2">
                  <a:lumMod val="50000"/>
                </a:schemeClr>
              </a:solidFill>
              <a:prstDash val="solid"/>
              <a:miter/>
            </a:ln>
          </p:spPr>
        </p:cxnSp>
        <p:sp>
          <p:nvSpPr>
            <p:cNvPr id="39" name="矩形 38"/>
            <p:cNvSpPr/>
            <p:nvPr/>
          </p:nvSpPr>
          <p:spPr>
            <a:xfrm>
              <a:off x="295275" y="231775"/>
              <a:ext cx="104775" cy="760413"/>
            </a:xfrm>
            <a:prstGeom prst="rect">
              <a:avLst/>
            </a:prstGeom>
            <a:solidFill>
              <a:schemeClr val="bg2">
                <a:lumMod val="50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sp>
          <p:nvSpPr>
            <p:cNvPr id="40" name="等腰三角形 18"/>
            <p:cNvSpPr/>
            <p:nvPr/>
          </p:nvSpPr>
          <p:spPr>
            <a:xfrm rot="5400000">
              <a:off x="4124144" y="406401"/>
              <a:ext cx="196850" cy="257175"/>
            </a:xfrm>
            <a:prstGeom prst="triangle">
              <a:avLst/>
            </a:prstGeom>
            <a:solidFill>
              <a:schemeClr val="tx1">
                <a:lumMod val="95000"/>
                <a:lumOff val="5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sp>
          <p:nvSpPr>
            <p:cNvPr id="41" name="等腰三角形 22"/>
            <p:cNvSpPr/>
            <p:nvPr/>
          </p:nvSpPr>
          <p:spPr>
            <a:xfrm rot="5400000">
              <a:off x="3812994" y="406401"/>
              <a:ext cx="196850" cy="257175"/>
            </a:xfrm>
            <a:prstGeom prst="triangle">
              <a:avLst/>
            </a:prstGeom>
            <a:solidFill>
              <a:schemeClr val="tx1">
                <a:lumMod val="75000"/>
                <a:lumOff val="25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sp>
          <p:nvSpPr>
            <p:cNvPr id="42" name="等腰三角形 23"/>
            <p:cNvSpPr/>
            <p:nvPr/>
          </p:nvSpPr>
          <p:spPr>
            <a:xfrm rot="5400000">
              <a:off x="3501050" y="405607"/>
              <a:ext cx="198438" cy="257175"/>
            </a:xfrm>
            <a:prstGeom prst="triangle">
              <a:avLst/>
            </a:prstGeom>
            <a:solidFill>
              <a:schemeClr val="tx1">
                <a:lumMod val="50000"/>
                <a:lumOff val="50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grpSp>
      <p:sp>
        <p:nvSpPr>
          <p:cNvPr id="30" name="TextBox 38"/>
          <p:cNvSpPr txBox="1"/>
          <p:nvPr/>
        </p:nvSpPr>
        <p:spPr>
          <a:xfrm>
            <a:off x="4022733" y="2252847"/>
            <a:ext cx="3384996" cy="1432828"/>
          </a:xfrm>
          <a:prstGeom prst="rect">
            <a:avLst/>
          </a:prstGeom>
          <a:noFill/>
        </p:spPr>
        <p:txBody>
          <a:bodyPr wrap="square" lIns="0" tIns="0" rIns="0" bIns="0">
            <a:spAutoFit/>
          </a:bodyPr>
          <a:lstStyle/>
          <a:p>
            <a:pPr algn="just">
              <a:lnSpc>
                <a:spcPct val="150000"/>
              </a:lnSpc>
            </a:pPr>
            <a:r>
              <a:rPr lang="zh-CN" sz="1600" dirty="0">
                <a:solidFill>
                  <a:schemeClr val="accent4">
                    <a:lumMod val="75000"/>
                  </a:schemeClr>
                </a:solidFill>
                <a:latin typeface="FZSongKeBenXiuKaiS-R-GB"/>
                <a:ea typeface="FZSongKeBenXiuKaiS-R-GB"/>
              </a:rPr>
              <a:t>点击此处输入标题文本点击此处输入标题文本点击此处输入标题文本点击此处输入标题文本点击此处输入标题文本点击此处输入标题文本</a:t>
            </a:r>
            <a:endParaRPr lang="id-ID" sz="1600" dirty="0">
              <a:solidFill>
                <a:schemeClr val="accent4">
                  <a:lumMod val="75000"/>
                </a:schemeClr>
              </a:solidFill>
              <a:latin typeface="FZSongKeBenXiuKaiS-R-GB"/>
              <a:ea typeface="FZSongKeBenXiuKaiS-R-GB"/>
            </a:endParaRPr>
          </a:p>
        </p:txBody>
      </p:sp>
      <p:sp>
        <p:nvSpPr>
          <p:cNvPr id="31" name="TextBox 39"/>
          <p:cNvSpPr txBox="1"/>
          <p:nvPr/>
        </p:nvSpPr>
        <p:spPr>
          <a:xfrm>
            <a:off x="4022733" y="1476536"/>
            <a:ext cx="4499421" cy="430887"/>
          </a:xfrm>
          <a:prstGeom prst="rect">
            <a:avLst/>
          </a:prstGeom>
          <a:noFill/>
        </p:spPr>
        <p:txBody>
          <a:bodyPr wrap="square" lIns="0" tIns="0" rIns="0" bIns="0">
            <a:spAutoFit/>
          </a:bodyPr>
          <a:lstStyle/>
          <a:p>
            <a:pPr algn="just"/>
            <a:r>
              <a:rPr lang="zh-CN" sz="2800" dirty="0">
                <a:solidFill>
                  <a:schemeClr val="accent2">
                    <a:lumMod val="75000"/>
                  </a:schemeClr>
                </a:solidFill>
                <a:latin typeface="FZYaSongS-B-GB"/>
                <a:ea typeface="FZYaSongS-B-GB"/>
              </a:rPr>
              <a:t>输入标题文本</a:t>
            </a:r>
            <a:endParaRPr lang="id-ID" sz="2800" dirty="0">
              <a:solidFill>
                <a:schemeClr val="accent2">
                  <a:lumMod val="75000"/>
                </a:schemeClr>
              </a:solidFill>
              <a:latin typeface="FZYaSongS-B-GB"/>
              <a:ea typeface="FZYaSongS-B-GB"/>
            </a:endParaRPr>
          </a:p>
        </p:txBody>
      </p:sp>
      <p:cxnSp>
        <p:nvCxnSpPr>
          <p:cNvPr id="32" name="直接连接符 10"/>
          <p:cNvCxnSpPr/>
          <p:nvPr/>
        </p:nvCxnSpPr>
        <p:spPr>
          <a:xfrm>
            <a:off x="4023289" y="2006636"/>
            <a:ext cx="2521131" cy="0"/>
          </a:xfrm>
          <a:prstGeom prst="line">
            <a:avLst/>
          </a:prstGeom>
          <a:ln w="28575">
            <a:solidFill>
              <a:schemeClr val="bg2">
                <a:lumMod val="75000"/>
              </a:schemeClr>
            </a:solidFill>
            <a:prstDash val="solid"/>
            <a:miter/>
          </a:ln>
        </p:spPr>
      </p:cxnSp>
      <p:grpSp>
        <p:nvGrpSpPr>
          <p:cNvPr id="33" name="组合 32"/>
          <p:cNvGrpSpPr/>
          <p:nvPr/>
        </p:nvGrpSpPr>
        <p:grpSpPr>
          <a:xfrm>
            <a:off x="923726" y="1713989"/>
            <a:ext cx="2175281" cy="4349932"/>
            <a:chOff x="923726" y="1713989"/>
            <a:chExt cx="2175281" cy="4349932"/>
          </a:xfrm>
        </p:grpSpPr>
        <p:sp>
          <p:nvSpPr>
            <p:cNvPr id="34" name="圆角矩形 33"/>
            <p:cNvSpPr/>
            <p:nvPr/>
          </p:nvSpPr>
          <p:spPr>
            <a:xfrm rot="5400000">
              <a:off x="-163600" y="2801315"/>
              <a:ext cx="4349932" cy="2175280"/>
            </a:xfrm>
            <a:prstGeom prst="roundRect">
              <a:avLst>
                <a:gd name="adj" fmla="val 50000"/>
              </a:avLst>
            </a:prstGeom>
            <a:solidFill>
              <a:schemeClr val="tx2">
                <a:lumMod val="60000"/>
                <a:lumOff val="40000"/>
              </a:schemeClr>
            </a:solidFill>
            <a:ln>
              <a:noFill/>
            </a:ln>
            <a:effectLst>
              <a:outerShdw blurRad="190500" dist="63500" dir="2700000" algn="tl" rotWithShape="0">
                <a:srgbClr val="000000">
                  <a:alpha val="20000"/>
                </a:srgbClr>
              </a:outerShdw>
            </a:effectLst>
          </p:spPr>
          <p:txBody>
            <a:bodyPr anchor="ctr"/>
            <a:lstStyle/>
            <a:p>
              <a:pPr algn="ctr"/>
              <a:endParaRPr lang="zh-CN">
                <a:solidFill>
                  <a:schemeClr val="lt1"/>
                </a:solidFill>
              </a:endParaRPr>
            </a:p>
          </p:txBody>
        </p:sp>
        <p:sp>
          <p:nvSpPr>
            <p:cNvPr id="43" name="任意多边形 6"/>
            <p:cNvSpPr/>
            <p:nvPr/>
          </p:nvSpPr>
          <p:spPr>
            <a:xfrm rot="5400000">
              <a:off x="923883" y="3888798"/>
              <a:ext cx="2174967" cy="2175280"/>
            </a:xfrm>
            <a:custGeom>
              <a:avLst/>
              <a:gdLst/>
              <a:ahLst/>
              <a:cxnLst/>
              <a:rect l="l" t="t" r="r" b="b"/>
              <a:pathLst>
                <a:path w="2174967" h="2175280">
                  <a:moveTo>
                    <a:pt x="0" y="2175280"/>
                  </a:moveTo>
                  <a:lnTo>
                    <a:pt x="0" y="0"/>
                  </a:lnTo>
                  <a:lnTo>
                    <a:pt x="1087327" y="0"/>
                  </a:lnTo>
                  <a:cubicBezTo>
                    <a:pt x="1688014" y="0"/>
                    <a:pt x="2174967" y="486953"/>
                    <a:pt x="2174967" y="1087640"/>
                  </a:cubicBezTo>
                  <a:cubicBezTo>
                    <a:pt x="2174967" y="1688327"/>
                    <a:pt x="1688014" y="2175280"/>
                    <a:pt x="1087327" y="2175280"/>
                  </a:cubicBezTo>
                  <a:close/>
                </a:path>
              </a:pathLst>
            </a:custGeom>
            <a:solidFill>
              <a:schemeClr val="tx1">
                <a:lumMod val="65000"/>
                <a:lumOff val="35000"/>
              </a:schemeClr>
            </a:solidFill>
            <a:ln>
              <a:noFill/>
            </a:ln>
          </p:spPr>
          <p:txBody>
            <a:bodyPr anchor="ctr"/>
            <a:lstStyle/>
            <a:p>
              <a:pPr algn="ctr"/>
              <a:endParaRPr lang="zh-CN">
                <a:solidFill>
                  <a:schemeClr val="lt1"/>
                </a:solidFill>
              </a:endParaRPr>
            </a:p>
          </p:txBody>
        </p:sp>
        <p:sp>
          <p:nvSpPr>
            <p:cNvPr id="44" name="文本框 43"/>
            <p:cNvSpPr txBox="1"/>
            <p:nvPr/>
          </p:nvSpPr>
          <p:spPr>
            <a:xfrm>
              <a:off x="1306342" y="2599761"/>
              <a:ext cx="1415772" cy="830997"/>
            </a:xfrm>
            <a:prstGeom prst="rect">
              <a:avLst/>
            </a:prstGeom>
            <a:noFill/>
          </p:spPr>
          <p:txBody>
            <a:bodyPr wrap="square">
              <a:spAutoFit/>
            </a:bodyPr>
            <a:lstStyle/>
            <a:p>
              <a:pPr lvl="0" algn="ctr"/>
              <a:r>
                <a:rPr lang="zh-CN" sz="2400" b="1">
                  <a:solidFill>
                    <a:srgbClr val="FFFFFF"/>
                  </a:solidFill>
                  <a:latin typeface="FZYaSongS-B-GB"/>
                  <a:ea typeface="FZYaSongS-B-GB"/>
                </a:rPr>
                <a:t>输入标题</a:t>
              </a:r>
              <a:endParaRPr lang="en-US" sz="2400" b="1">
                <a:solidFill>
                  <a:srgbClr val="FFFFFF"/>
                </a:solidFill>
                <a:latin typeface="FZYaSongS-B-GB"/>
                <a:ea typeface="FZYaSongS-B-GB"/>
              </a:endParaRPr>
            </a:p>
            <a:p>
              <a:pPr algn="ctr"/>
              <a:r>
                <a:rPr lang="zh-CN" sz="2400" b="1">
                  <a:solidFill>
                    <a:srgbClr val="FFFFFF"/>
                  </a:solidFill>
                  <a:latin typeface="FZYaSongS-B-GB"/>
                  <a:ea typeface="FZYaSongS-B-GB"/>
                </a:rPr>
                <a:t>输入标题</a:t>
              </a:r>
            </a:p>
          </p:txBody>
        </p:sp>
      </p:grpSp>
      <p:sp>
        <p:nvSpPr>
          <p:cNvPr id="50" name="文本框 49"/>
          <p:cNvSpPr txBox="1"/>
          <p:nvPr/>
        </p:nvSpPr>
        <p:spPr>
          <a:xfrm>
            <a:off x="1292274" y="4313014"/>
            <a:ext cx="1415772" cy="830997"/>
          </a:xfrm>
          <a:prstGeom prst="rect">
            <a:avLst/>
          </a:prstGeom>
          <a:noFill/>
        </p:spPr>
        <p:txBody>
          <a:bodyPr wrap="square">
            <a:spAutoFit/>
          </a:bodyPr>
          <a:lstStyle/>
          <a:p>
            <a:pPr lvl="0" algn="ctr"/>
            <a:r>
              <a:rPr lang="zh-CN" sz="2400" b="1">
                <a:solidFill>
                  <a:srgbClr val="FFFFFF"/>
                </a:solidFill>
                <a:latin typeface="FZYaSongS-B-GB"/>
                <a:ea typeface="FZYaSongS-B-GB"/>
              </a:rPr>
              <a:t>输入标题</a:t>
            </a:r>
            <a:endParaRPr lang="en-US" sz="2400" b="1">
              <a:solidFill>
                <a:srgbClr val="FFFFFF"/>
              </a:solidFill>
              <a:latin typeface="FZYaSongS-B-GB"/>
              <a:ea typeface="FZYaSongS-B-GB"/>
            </a:endParaRPr>
          </a:p>
          <a:p>
            <a:pPr algn="ctr"/>
            <a:r>
              <a:rPr lang="zh-CN" sz="2400" b="1">
                <a:solidFill>
                  <a:srgbClr val="FFFFFF"/>
                </a:solidFill>
                <a:latin typeface="FZYaSongS-B-GB"/>
                <a:ea typeface="FZYaSongS-B-GB"/>
              </a:rPr>
              <a:t>输入标题</a:t>
            </a:r>
          </a:p>
        </p:txBody>
      </p:sp>
      <p:sp>
        <p:nvSpPr>
          <p:cNvPr id="55" name="TextBox 38"/>
          <p:cNvSpPr txBox="1"/>
          <p:nvPr/>
        </p:nvSpPr>
        <p:spPr>
          <a:xfrm>
            <a:off x="8126647" y="2238939"/>
            <a:ext cx="3384996" cy="1477328"/>
          </a:xfrm>
          <a:prstGeom prst="rect">
            <a:avLst/>
          </a:prstGeom>
          <a:noFill/>
        </p:spPr>
        <p:txBody>
          <a:bodyPr wrap="square" lIns="0" tIns="0" rIns="0" bIns="0">
            <a:spAutoFit/>
          </a:bodyPr>
          <a:lstStyle/>
          <a:p>
            <a:pPr algn="just">
              <a:lnSpc>
                <a:spcPct val="150000"/>
              </a:lnSpc>
            </a:pPr>
            <a:r>
              <a:rPr lang="zh-CN" sz="1600" dirty="0">
                <a:solidFill>
                  <a:schemeClr val="accent4">
                    <a:lumMod val="75000"/>
                  </a:schemeClr>
                </a:solidFill>
                <a:latin typeface="FZSongKeBenXiuKaiS-R-GB"/>
                <a:ea typeface="FZSongKeBenXiuKaiS-R-GB"/>
              </a:rPr>
              <a:t>点击此处输入标题文本点击此处输入标题文本点击此处输入标题文本点击此处输入标题文本点击此处输入标题文本点击此处输入标题文本</a:t>
            </a:r>
            <a:endParaRPr lang="id-ID" sz="1600" dirty="0">
              <a:solidFill>
                <a:schemeClr val="accent4">
                  <a:lumMod val="75000"/>
                </a:schemeClr>
              </a:solidFill>
              <a:latin typeface="FZSongKeBenXiuKaiS-R-GB"/>
              <a:ea typeface="FZSongKeBenXiuKaiS-R-GB"/>
            </a:endParaRPr>
          </a:p>
        </p:txBody>
      </p:sp>
      <p:sp>
        <p:nvSpPr>
          <p:cNvPr id="56" name="TextBox 39"/>
          <p:cNvSpPr txBox="1"/>
          <p:nvPr/>
        </p:nvSpPr>
        <p:spPr>
          <a:xfrm>
            <a:off x="8126647" y="1462628"/>
            <a:ext cx="4499421" cy="430887"/>
          </a:xfrm>
          <a:prstGeom prst="rect">
            <a:avLst/>
          </a:prstGeom>
          <a:noFill/>
        </p:spPr>
        <p:txBody>
          <a:bodyPr wrap="square" lIns="0" tIns="0" rIns="0" bIns="0">
            <a:spAutoFit/>
          </a:bodyPr>
          <a:lstStyle/>
          <a:p>
            <a:pPr algn="just"/>
            <a:r>
              <a:rPr lang="zh-CN" sz="2800" dirty="0">
                <a:solidFill>
                  <a:schemeClr val="accent2">
                    <a:lumMod val="75000"/>
                  </a:schemeClr>
                </a:solidFill>
                <a:latin typeface="FZYaSongS-B-GB"/>
                <a:ea typeface="FZYaSongS-B-GB"/>
              </a:rPr>
              <a:t>输入标题文本</a:t>
            </a:r>
            <a:endParaRPr lang="id-ID" sz="2800" dirty="0">
              <a:solidFill>
                <a:schemeClr val="accent2">
                  <a:lumMod val="75000"/>
                </a:schemeClr>
              </a:solidFill>
              <a:latin typeface="FZYaSongS-B-GB"/>
              <a:ea typeface="FZYaSongS-B-GB"/>
            </a:endParaRPr>
          </a:p>
        </p:txBody>
      </p:sp>
      <p:cxnSp>
        <p:nvCxnSpPr>
          <p:cNvPr id="57" name="直接连接符 10"/>
          <p:cNvCxnSpPr/>
          <p:nvPr/>
        </p:nvCxnSpPr>
        <p:spPr>
          <a:xfrm>
            <a:off x="8127203" y="1992728"/>
            <a:ext cx="2521131" cy="0"/>
          </a:xfrm>
          <a:prstGeom prst="line">
            <a:avLst/>
          </a:prstGeom>
          <a:ln w="28575">
            <a:solidFill>
              <a:schemeClr val="bg2">
                <a:lumMod val="90000"/>
              </a:schemeClr>
            </a:solidFill>
            <a:prstDash val="solid"/>
            <a:miter/>
          </a:ln>
        </p:spPr>
      </p:cxnSp>
      <p:sp>
        <p:nvSpPr>
          <p:cNvPr id="22" name="文本框 10"/>
          <p:cNvSpPr txBox="1">
            <a:spLocks noChangeArrowheads="1"/>
          </p:cNvSpPr>
          <p:nvPr/>
        </p:nvSpPr>
        <p:spPr>
          <a:xfrm>
            <a:off x="519817" y="402348"/>
            <a:ext cx="2960686" cy="707886"/>
          </a:xfrm>
          <a:prstGeom prst="rect">
            <a:avLst/>
          </a:prstGeom>
          <a:noFill/>
          <a:ln>
            <a:noFill/>
          </a:ln>
        </p:spPr>
        <p:txBody>
          <a:bodyPr wrap="square">
            <a:spAutoFit/>
          </a:bodyP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r>
              <a:rPr lang="zh-CN" sz="4000" b="1" dirty="0">
                <a:solidFill>
                  <a:schemeClr val="accent2">
                    <a:lumMod val="75000"/>
                  </a:schemeClr>
                </a:solidFill>
                <a:latin typeface="Source Han Serif SC Heavy"/>
                <a:ea typeface="Source Han Serif SC Heavy"/>
              </a:rPr>
              <a:t>输入标题</a:t>
            </a:r>
            <a:endParaRPr lang="en-US" sz="4000" b="1" dirty="0">
              <a:solidFill>
                <a:schemeClr val="accent2">
                  <a:lumMod val="75000"/>
                </a:schemeClr>
              </a:solidFill>
              <a:latin typeface="Source Han Serif SC Heavy"/>
              <a:ea typeface="Source Han Serif SC Heavy"/>
            </a:endParaRPr>
          </a:p>
        </p:txBody>
      </p:sp>
      <p:pic>
        <p:nvPicPr>
          <p:cNvPr id="25" name="图片 24">
            <a:extLst>
              <a:ext uri="{FF2B5EF4-FFF2-40B4-BE49-F238E27FC236}">
                <a16:creationId xmlns:a16="http://schemas.microsoft.com/office/drawing/2014/main" id="{BDC3CF33-04C4-4F50-A6DC-E700CD9A0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051" y="-110180"/>
            <a:ext cx="3190128" cy="11640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483FEBA-7919-41D6-BAEE-746E08B3120C}"/>
              </a:ext>
            </a:extLst>
          </p:cNvPr>
          <p:cNvPicPr>
            <a:picLocks noChangeAspect="1"/>
          </p:cNvPicPr>
          <p:nvPr/>
        </p:nvPicPr>
        <p:blipFill rotWithShape="1">
          <a:blip r:embed="rId3">
            <a:extLst>
              <a:ext uri="{28A0092B-C50C-407E-A947-70E740481C1C}">
                <a14:useLocalDpi xmlns:a14="http://schemas.microsoft.com/office/drawing/2010/main" val="0"/>
              </a:ext>
            </a:extLst>
          </a:blip>
          <a:srcRect t="15626"/>
          <a:stretch/>
        </p:blipFill>
        <p:spPr>
          <a:xfrm>
            <a:off x="0" y="0"/>
            <a:ext cx="12192000" cy="6858000"/>
          </a:xfrm>
          <a:prstGeom prst="rect">
            <a:avLst/>
          </a:prstGeom>
        </p:spPr>
      </p:pic>
      <p:sp>
        <p:nvSpPr>
          <p:cNvPr id="11" name="矩形 10">
            <a:extLst>
              <a:ext uri="{FF2B5EF4-FFF2-40B4-BE49-F238E27FC236}">
                <a16:creationId xmlns:a16="http://schemas.microsoft.com/office/drawing/2014/main" id="{6FC96692-E76F-4CCF-AABF-AD3A61AC7F00}"/>
              </a:ext>
            </a:extLst>
          </p:cNvPr>
          <p:cNvSpPr/>
          <p:nvPr/>
        </p:nvSpPr>
        <p:spPr>
          <a:xfrm>
            <a:off x="7389199" y="-121024"/>
            <a:ext cx="4941754" cy="7073153"/>
          </a:xfrm>
          <a:prstGeom prst="rect">
            <a:avLst/>
          </a:prstGeom>
          <a:gradFill flip="none" rotWithShape="1">
            <a:gsLst>
              <a:gs pos="9000">
                <a:schemeClr val="accent1">
                  <a:lumMod val="5000"/>
                  <a:lumOff val="95000"/>
                  <a:alpha val="0"/>
                </a:schemeClr>
              </a:gs>
              <a:gs pos="62000">
                <a:schemeClr val="accent1">
                  <a:lumMod val="40000"/>
                  <a:lumOff val="60000"/>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389199" y="2613063"/>
            <a:ext cx="4615759" cy="1938727"/>
            <a:chOff x="-4094991" y="-808605"/>
            <a:chExt cx="4615759" cy="1938727"/>
          </a:xfrm>
        </p:grpSpPr>
        <p:sp>
          <p:nvSpPr>
            <p:cNvPr id="20" name="Text Placeholder 5"/>
            <p:cNvSpPr txBox="1"/>
            <p:nvPr/>
          </p:nvSpPr>
          <p:spPr>
            <a:xfrm>
              <a:off x="-4094991" y="-784723"/>
              <a:ext cx="2557516" cy="587417"/>
            </a:xfrm>
            <a:prstGeom prst="rect">
              <a:avLst/>
            </a:prstGeom>
          </p:spPr>
          <p:txBody>
            <a:bodyPr/>
            <a:lstStyle>
              <a:lvl1pPr marL="228600" lvl="0" indent="-228600" algn="l" defTabSz="914400">
                <a:lnSpc>
                  <a:spcPct val="90000"/>
                </a:lnSpc>
                <a:spcBef>
                  <a:spcPts val="1000"/>
                </a:spcBef>
                <a:buFont typeface="Arial" charset="0"/>
                <a:buChar char="•"/>
                <a:defRPr sz="2800" kern="1200">
                  <a:solidFill>
                    <a:schemeClr val="tx1"/>
                  </a:solidFill>
                  <a:latin typeface="思源黑体 CN Light"/>
                  <a:ea typeface="思源黑体 CN Regular"/>
                </a:defRPr>
              </a:lvl1pPr>
              <a:lvl2pPr marL="685800" lvl="1" indent="-228600" algn="l" defTabSz="914400">
                <a:lnSpc>
                  <a:spcPct val="90000"/>
                </a:lnSpc>
                <a:spcBef>
                  <a:spcPts val="500"/>
                </a:spcBef>
                <a:buFont typeface="Arial" charset="0"/>
                <a:buChar char="•"/>
                <a:defRPr sz="2400" kern="1200">
                  <a:solidFill>
                    <a:schemeClr val="tx1"/>
                  </a:solidFill>
                  <a:latin typeface="思源黑体 CN Light"/>
                  <a:ea typeface="思源黑体 CN Regular"/>
                </a:defRPr>
              </a:lvl2pPr>
              <a:lvl3pPr marL="1143000" lvl="2" indent="-228600" algn="l" defTabSz="914400">
                <a:lnSpc>
                  <a:spcPct val="90000"/>
                </a:lnSpc>
                <a:spcBef>
                  <a:spcPts val="500"/>
                </a:spcBef>
                <a:buFont typeface="Arial" charset="0"/>
                <a:buChar char="•"/>
                <a:defRPr sz="2000" kern="1200">
                  <a:solidFill>
                    <a:schemeClr val="tx1"/>
                  </a:solidFill>
                  <a:latin typeface="思源黑体 CN Light"/>
                  <a:ea typeface="思源黑体 CN Regular"/>
                </a:defRPr>
              </a:lvl3pPr>
              <a:lvl4pPr marL="1600200" lvl="3"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4pPr>
              <a:lvl5pPr marL="2057400" lvl="4"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5pPr>
              <a:lvl6pPr marL="2514600" lvl="5"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6pPr>
              <a:lvl7pPr marL="2971800" lvl="6"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7pPr>
              <a:lvl8pPr marL="3429000" lvl="7"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8pPr>
              <a:lvl9pPr marL="3886200" lvl="8"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9pPr>
            </a:lstStyle>
            <a:p>
              <a:pPr marL="0" indent="0">
                <a:buNone/>
              </a:pPr>
              <a:r>
                <a:rPr lang="en-US" sz="5400" b="1" dirty="0">
                  <a:solidFill>
                    <a:schemeClr val="bg1"/>
                  </a:solidFill>
                  <a:latin typeface="Source Han Serif SC Heavy"/>
                  <a:ea typeface="Source Han Serif SC Heavy"/>
                </a:rPr>
                <a:t>02</a:t>
              </a:r>
              <a:endParaRPr lang="ko-KR" sz="5400" b="1" dirty="0">
                <a:solidFill>
                  <a:schemeClr val="bg1"/>
                </a:solidFill>
                <a:latin typeface="Source Han Serif SC Heavy"/>
                <a:ea typeface="Source Han Serif SC Heavy"/>
              </a:endParaRPr>
            </a:p>
          </p:txBody>
        </p:sp>
        <p:cxnSp>
          <p:nvCxnSpPr>
            <p:cNvPr id="30" name="Straight Connector 11"/>
            <p:cNvCxnSpPr/>
            <p:nvPr/>
          </p:nvCxnSpPr>
          <p:spPr>
            <a:xfrm>
              <a:off x="-4094991" y="68170"/>
              <a:ext cx="4615759" cy="0"/>
            </a:xfrm>
            <a:prstGeom prst="line">
              <a:avLst/>
            </a:prstGeom>
            <a:ln w="28575">
              <a:solidFill>
                <a:schemeClr val="bg1"/>
              </a:solidFill>
              <a:prstDash val="solid"/>
              <a:miter/>
            </a:ln>
          </p:spPr>
        </p:cxnSp>
        <p:sp>
          <p:nvSpPr>
            <p:cNvPr id="43" name="矩形8435759"/>
            <p:cNvSpPr/>
            <p:nvPr/>
          </p:nvSpPr>
          <p:spPr>
            <a:xfrm>
              <a:off x="-2816233" y="-808605"/>
              <a:ext cx="2492990" cy="830997"/>
            </a:xfrm>
            <a:prstGeom prst="rect">
              <a:avLst/>
            </a:prstGeom>
          </p:spPr>
          <p:txBody>
            <a:bodyPr wrap="none">
              <a:spAutoFit/>
            </a:bodyPr>
            <a:lstStyle/>
            <a:p>
              <a:r>
                <a:rPr lang="zh-CN" sz="4800" b="1" spc="-300" dirty="0">
                  <a:solidFill>
                    <a:schemeClr val="bg1"/>
                  </a:solidFill>
                  <a:latin typeface="Source Han Serif SC Heavy"/>
                  <a:ea typeface="Source Han Serif SC Heavy"/>
                </a:rPr>
                <a:t>输入标题</a:t>
              </a:r>
              <a:endParaRPr lang="en-US" sz="4800" b="1" spc="-300" dirty="0">
                <a:solidFill>
                  <a:schemeClr val="bg1"/>
                </a:solidFill>
                <a:latin typeface="Source Han Serif SC Heavy"/>
                <a:ea typeface="Source Han Serif SC Heavy"/>
              </a:endParaRPr>
            </a:p>
          </p:txBody>
        </p:sp>
        <p:sp>
          <p:nvSpPr>
            <p:cNvPr id="21" name="矩形8435759"/>
            <p:cNvSpPr/>
            <p:nvPr/>
          </p:nvSpPr>
          <p:spPr>
            <a:xfrm>
              <a:off x="-4094991" y="299125"/>
              <a:ext cx="4615759" cy="830997"/>
            </a:xfrm>
            <a:prstGeom prst="rect">
              <a:avLst/>
            </a:prstGeom>
          </p:spPr>
          <p:txBody>
            <a:bodyPr wrap="square">
              <a:spAutoFit/>
            </a:bodyPr>
            <a:lstStyle/>
            <a:p>
              <a:pPr algn="just"/>
              <a:r>
                <a:rPr lang="zh-CN" sz="2400" spc="-300" dirty="0">
                  <a:solidFill>
                    <a:schemeClr val="bg1"/>
                  </a:solidFill>
                  <a:latin typeface="FZYaSongS-B-GB"/>
                  <a:ea typeface="FZYaSongS-B-GB"/>
                </a:rPr>
                <a:t>输入标题文本输入标题文本输入标题文本输入标题文本</a:t>
              </a:r>
              <a:endParaRPr lang="en-US" sz="2400" spc="-300" dirty="0">
                <a:solidFill>
                  <a:schemeClr val="bg1"/>
                </a:solidFill>
                <a:latin typeface="FZYaSongS-B-GB"/>
                <a:ea typeface="FZYaSongS-B-GB"/>
              </a:endParaRPr>
            </a:p>
          </p:txBody>
        </p:sp>
      </p:grpSp>
      <p:pic>
        <p:nvPicPr>
          <p:cNvPr id="6" name="图片 5">
            <a:extLst>
              <a:ext uri="{FF2B5EF4-FFF2-40B4-BE49-F238E27FC236}">
                <a16:creationId xmlns:a16="http://schemas.microsoft.com/office/drawing/2014/main" id="{61CDDA47-F600-49AD-903E-F95944F86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9562" y="124739"/>
            <a:ext cx="3025396" cy="9730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矩形 40">
            <a:extLst>
              <a:ext uri="{FF2B5EF4-FFF2-40B4-BE49-F238E27FC236}">
                <a16:creationId xmlns:a16="http://schemas.microsoft.com/office/drawing/2014/main" id="{8386AE67-5792-441F-B3DA-A1D1AFDC82EF}"/>
              </a:ext>
            </a:extLst>
          </p:cNvPr>
          <p:cNvSpPr/>
          <p:nvPr/>
        </p:nvSpPr>
        <p:spPr>
          <a:xfrm>
            <a:off x="0" y="-1"/>
            <a:ext cx="12191999" cy="68580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schemeClr>
              </a:solidFill>
            </a:endParaRPr>
          </a:p>
        </p:txBody>
      </p:sp>
      <p:pic>
        <p:nvPicPr>
          <p:cNvPr id="11" name="图片 10">
            <a:extLst>
              <a:ext uri="{FF2B5EF4-FFF2-40B4-BE49-F238E27FC236}">
                <a16:creationId xmlns:a16="http://schemas.microsoft.com/office/drawing/2014/main" id="{32F132CB-07EF-44E9-B71F-3926B7479414}"/>
              </a:ext>
            </a:extLst>
          </p:cNvPr>
          <p:cNvPicPr>
            <a:picLocks noChangeAspect="1"/>
          </p:cNvPicPr>
          <p:nvPr/>
        </p:nvPicPr>
        <p:blipFill rotWithShape="1">
          <a:blip r:embed="rId2">
            <a:extLst>
              <a:ext uri="{28A0092B-C50C-407E-A947-70E740481C1C}">
                <a14:useLocalDpi xmlns:a14="http://schemas.microsoft.com/office/drawing/2010/main" val="0"/>
              </a:ext>
            </a:extLst>
          </a:blip>
          <a:srcRect l="1893" t="14320" r="1926" b="9877"/>
          <a:stretch/>
        </p:blipFill>
        <p:spPr>
          <a:xfrm>
            <a:off x="6965210" y="1229872"/>
            <a:ext cx="4632049" cy="5473005"/>
          </a:xfrm>
          <a:prstGeom prst="rect">
            <a:avLst/>
          </a:prstGeom>
        </p:spPr>
      </p:pic>
      <p:cxnSp>
        <p:nvCxnSpPr>
          <p:cNvPr id="35" name="直接连接符 31"/>
          <p:cNvCxnSpPr/>
          <p:nvPr/>
        </p:nvCxnSpPr>
        <p:spPr>
          <a:xfrm flipH="1">
            <a:off x="588963" y="2414147"/>
            <a:ext cx="9408145" cy="0"/>
          </a:xfrm>
          <a:prstGeom prst="line">
            <a:avLst/>
          </a:prstGeom>
          <a:ln w="6350">
            <a:solidFill>
              <a:schemeClr val="bg2">
                <a:lumMod val="75000"/>
              </a:schemeClr>
            </a:solidFill>
            <a:prstDash val="solid"/>
            <a:miter/>
          </a:ln>
        </p:spPr>
      </p:cxnSp>
      <p:cxnSp>
        <p:nvCxnSpPr>
          <p:cNvPr id="36" name="直接连接符 31"/>
          <p:cNvCxnSpPr/>
          <p:nvPr/>
        </p:nvCxnSpPr>
        <p:spPr>
          <a:xfrm flipH="1">
            <a:off x="8094556" y="0"/>
            <a:ext cx="1" cy="2812094"/>
          </a:xfrm>
          <a:prstGeom prst="line">
            <a:avLst/>
          </a:prstGeom>
          <a:ln w="6350">
            <a:solidFill>
              <a:schemeClr val="bg2">
                <a:lumMod val="75000"/>
              </a:schemeClr>
            </a:solidFill>
            <a:prstDash val="solid"/>
            <a:miter/>
          </a:ln>
        </p:spPr>
      </p:cxnSp>
      <p:sp>
        <p:nvSpPr>
          <p:cNvPr id="40" name="矩形 39">
            <a:extLst>
              <a:ext uri="{FF2B5EF4-FFF2-40B4-BE49-F238E27FC236}">
                <a16:creationId xmlns:a16="http://schemas.microsoft.com/office/drawing/2014/main" id="{5BD71ACA-5CD9-426F-B070-CFC7803E1BB8}"/>
              </a:ext>
            </a:extLst>
          </p:cNvPr>
          <p:cNvSpPr/>
          <p:nvPr/>
        </p:nvSpPr>
        <p:spPr>
          <a:xfrm>
            <a:off x="6965209" y="1229871"/>
            <a:ext cx="4632050" cy="5473005"/>
          </a:xfrm>
          <a:prstGeom prst="rect">
            <a:avLst/>
          </a:prstGeom>
          <a:solidFill>
            <a:schemeClr val="accent1">
              <a:lumMod val="40000"/>
              <a:lumOff val="6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791918" y="1651446"/>
            <a:ext cx="3337959" cy="646331"/>
          </a:xfrm>
          <a:prstGeom prst="rect">
            <a:avLst/>
          </a:prstGeom>
          <a:noFill/>
        </p:spPr>
        <p:txBody>
          <a:bodyPr wrap="square">
            <a:spAutoFit/>
          </a:bodyPr>
          <a:lstStyle/>
          <a:p>
            <a:r>
              <a:rPr lang="zh-CN" sz="3600" b="1" dirty="0">
                <a:solidFill>
                  <a:schemeClr val="accent2">
                    <a:lumMod val="75000"/>
                  </a:schemeClr>
                </a:solidFill>
                <a:latin typeface="Source Han Serif SC Heavy"/>
                <a:ea typeface="Source Han Serif SC Heavy"/>
              </a:rPr>
              <a:t>输入标题文本</a:t>
            </a:r>
            <a:endParaRPr lang="en-US" sz="3600" b="1" dirty="0">
              <a:solidFill>
                <a:schemeClr val="accent2">
                  <a:lumMod val="75000"/>
                </a:schemeClr>
              </a:solidFill>
              <a:latin typeface="Source Han Serif SC Heavy"/>
              <a:ea typeface="Source Han Serif SC Heavy"/>
            </a:endParaRPr>
          </a:p>
        </p:txBody>
      </p:sp>
      <p:grpSp>
        <p:nvGrpSpPr>
          <p:cNvPr id="7" name="Group 6"/>
          <p:cNvGrpSpPr/>
          <p:nvPr/>
        </p:nvGrpSpPr>
        <p:grpSpPr>
          <a:xfrm>
            <a:off x="1560268" y="2703072"/>
            <a:ext cx="4896822" cy="1680813"/>
            <a:chOff x="7565389" y="2321151"/>
            <a:chExt cx="3836303" cy="1456671"/>
          </a:xfrm>
        </p:grpSpPr>
        <p:sp>
          <p:nvSpPr>
            <p:cNvPr id="8" name="Rectangle 7"/>
            <p:cNvSpPr/>
            <p:nvPr/>
          </p:nvSpPr>
          <p:spPr>
            <a:xfrm>
              <a:off x="7565390" y="2321151"/>
              <a:ext cx="3836302" cy="509016"/>
            </a:xfrm>
            <a:prstGeom prst="rect">
              <a:avLst/>
            </a:prstGeom>
          </p:spPr>
          <p:txBody>
            <a:bodyPr wrap="square">
              <a:spAutoFit/>
            </a:bodyPr>
            <a:lstStyle/>
            <a:p>
              <a:pPr algn="just">
                <a:lnSpc>
                  <a:spcPct val="150000"/>
                </a:lnSpc>
                <a:spcBef>
                  <a:spcPts val="0"/>
                </a:spcBef>
                <a:spcAft>
                  <a:spcPts val="0"/>
                </a:spcAft>
              </a:pPr>
              <a:r>
                <a:rPr lang="zh-CN" sz="2400" b="1" dirty="0">
                  <a:solidFill>
                    <a:schemeClr val="accent2">
                      <a:lumMod val="75000"/>
                    </a:schemeClr>
                  </a:solidFill>
                  <a:latin typeface="FZSongKeBenXiuKaiS-R-GB"/>
                  <a:ea typeface="FZSongKeBenXiuKaiS-R-GB"/>
                </a:rPr>
                <a:t>点击输入标题文本</a:t>
              </a:r>
              <a:endParaRPr lang="id-ID" sz="2400" b="1" dirty="0">
                <a:solidFill>
                  <a:schemeClr val="accent2">
                    <a:lumMod val="75000"/>
                  </a:schemeClr>
                </a:solidFill>
                <a:latin typeface="FZSongKeBenXiuKaiS-R-GB"/>
                <a:ea typeface="FZSongKeBenXiuKaiS-R-GB"/>
              </a:endParaRPr>
            </a:p>
          </p:txBody>
        </p:sp>
        <p:sp>
          <p:nvSpPr>
            <p:cNvPr id="9" name="Rectangle 8"/>
            <p:cNvSpPr/>
            <p:nvPr/>
          </p:nvSpPr>
          <p:spPr>
            <a:xfrm>
              <a:off x="7565389" y="2776127"/>
              <a:ext cx="3836303" cy="1001695"/>
            </a:xfrm>
            <a:prstGeom prst="rect">
              <a:avLst/>
            </a:prstGeom>
          </p:spPr>
          <p:txBody>
            <a:bodyPr wrap="square">
              <a:spAutoFit/>
            </a:bodyPr>
            <a:lstStyle/>
            <a:p>
              <a:pPr algn="just">
                <a:lnSpc>
                  <a:spcPct val="150000"/>
                </a:lnSpc>
              </a:pPr>
              <a:r>
                <a:rPr lang="zh-CN" sz="1600" dirty="0">
                  <a:solidFill>
                    <a:schemeClr val="bg2">
                      <a:lumMod val="25000"/>
                    </a:schemeClr>
                  </a:solidFill>
                  <a:latin typeface="FZSongKeBenXiuKaiS-R-GB"/>
                  <a:ea typeface="FZSongKeBenXiuKaiS-R-GB"/>
                </a:rPr>
                <a:t>点击此处输入标题文本点击此处输入标题文本点击此处输入标题文本点击此处输入标题文本点击此处输入标题文本点击此处输入标题文本</a:t>
              </a:r>
              <a:endParaRPr lang="id-ID" sz="1600" dirty="0">
                <a:solidFill>
                  <a:schemeClr val="bg2">
                    <a:lumMod val="25000"/>
                  </a:schemeClr>
                </a:solidFill>
                <a:latin typeface="FZSongKeBenXiuKaiS-R-GB"/>
                <a:ea typeface="FZSongKeBenXiuKaiS-R-GB"/>
              </a:endParaRPr>
            </a:p>
          </p:txBody>
        </p:sp>
      </p:grpSp>
      <p:sp>
        <p:nvSpPr>
          <p:cNvPr id="15" name="Rectangle: Rounded Corners 14"/>
          <p:cNvSpPr/>
          <p:nvPr/>
        </p:nvSpPr>
        <p:spPr>
          <a:xfrm>
            <a:off x="791918" y="2886927"/>
            <a:ext cx="644525" cy="644525"/>
          </a:xfrm>
          <a:prstGeom prst="roundRect">
            <a:avLst/>
          </a:prstGeom>
          <a:solidFill>
            <a:srgbClr val="B2A99E"/>
          </a:solidFill>
          <a:ln>
            <a:noFill/>
          </a:ln>
        </p:spPr>
        <p:txBody>
          <a:bodyPr anchor="ctr"/>
          <a:lstStyle/>
          <a:p>
            <a:pPr algn="ctr">
              <a:spcBef>
                <a:spcPts val="0"/>
              </a:spcBef>
              <a:spcAft>
                <a:spcPts val="0"/>
              </a:spcAft>
            </a:pPr>
            <a:endParaRPr lang="en-US">
              <a:solidFill>
                <a:schemeClr val="tx2"/>
              </a:solidFill>
              <a:latin typeface="FZSongKeBenXiuKaiS-R-GB"/>
              <a:ea typeface="FZSongKeBenXiuKaiS-R-GB"/>
            </a:endParaRPr>
          </a:p>
        </p:txBody>
      </p:sp>
      <p:grpSp>
        <p:nvGrpSpPr>
          <p:cNvPr id="21" name="组合 20"/>
          <p:cNvGrpSpPr/>
          <p:nvPr/>
        </p:nvGrpSpPr>
        <p:grpSpPr>
          <a:xfrm>
            <a:off x="295275" y="402348"/>
            <a:ext cx="4055881" cy="760413"/>
            <a:chOff x="295275" y="231775"/>
            <a:chExt cx="4055881" cy="760413"/>
          </a:xfrm>
        </p:grpSpPr>
        <p:cxnSp>
          <p:nvCxnSpPr>
            <p:cNvPr id="23" name="直接箭头连接符 11"/>
            <p:cNvCxnSpPr/>
            <p:nvPr/>
          </p:nvCxnSpPr>
          <p:spPr>
            <a:xfrm>
              <a:off x="588963" y="922338"/>
              <a:ext cx="2891539" cy="0"/>
            </a:xfrm>
            <a:prstGeom prst="straightConnector1">
              <a:avLst/>
            </a:prstGeom>
            <a:ln w="12700">
              <a:solidFill>
                <a:schemeClr val="bg2">
                  <a:lumMod val="50000"/>
                </a:schemeClr>
              </a:solidFill>
              <a:prstDash val="solid"/>
              <a:miter/>
            </a:ln>
          </p:spPr>
        </p:cxnSp>
        <p:sp>
          <p:nvSpPr>
            <p:cNvPr id="24" name="矩形 23"/>
            <p:cNvSpPr/>
            <p:nvPr/>
          </p:nvSpPr>
          <p:spPr>
            <a:xfrm>
              <a:off x="295275" y="231775"/>
              <a:ext cx="104775" cy="760413"/>
            </a:xfrm>
            <a:prstGeom prst="rect">
              <a:avLst/>
            </a:prstGeom>
            <a:solidFill>
              <a:schemeClr val="bg2">
                <a:lumMod val="50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sp>
          <p:nvSpPr>
            <p:cNvPr id="25" name="等腰三角形 18"/>
            <p:cNvSpPr/>
            <p:nvPr/>
          </p:nvSpPr>
          <p:spPr>
            <a:xfrm rot="5400000">
              <a:off x="4124144" y="406401"/>
              <a:ext cx="196850" cy="257175"/>
            </a:xfrm>
            <a:prstGeom prst="triangle">
              <a:avLst/>
            </a:prstGeom>
            <a:solidFill>
              <a:schemeClr val="tx1">
                <a:lumMod val="95000"/>
                <a:lumOff val="5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sp>
          <p:nvSpPr>
            <p:cNvPr id="29" name="等腰三角形 22"/>
            <p:cNvSpPr/>
            <p:nvPr/>
          </p:nvSpPr>
          <p:spPr>
            <a:xfrm rot="5400000">
              <a:off x="3812994" y="406401"/>
              <a:ext cx="196850" cy="257175"/>
            </a:xfrm>
            <a:prstGeom prst="triangle">
              <a:avLst/>
            </a:prstGeom>
            <a:solidFill>
              <a:schemeClr val="tx1">
                <a:lumMod val="75000"/>
                <a:lumOff val="25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sp>
          <p:nvSpPr>
            <p:cNvPr id="30" name="等腰三角形 23"/>
            <p:cNvSpPr/>
            <p:nvPr/>
          </p:nvSpPr>
          <p:spPr>
            <a:xfrm rot="5400000">
              <a:off x="3501050" y="405607"/>
              <a:ext cx="198438" cy="257175"/>
            </a:xfrm>
            <a:prstGeom prst="triangle">
              <a:avLst/>
            </a:prstGeom>
            <a:solidFill>
              <a:schemeClr val="tx1">
                <a:lumMod val="50000"/>
                <a:lumOff val="50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grpSp>
      <p:grpSp>
        <p:nvGrpSpPr>
          <p:cNvPr id="31" name="Group 6"/>
          <p:cNvGrpSpPr/>
          <p:nvPr/>
        </p:nvGrpSpPr>
        <p:grpSpPr>
          <a:xfrm>
            <a:off x="1560268" y="4474408"/>
            <a:ext cx="4896822" cy="1680813"/>
            <a:chOff x="7565389" y="2321151"/>
            <a:chExt cx="3836303" cy="1456671"/>
          </a:xfrm>
        </p:grpSpPr>
        <p:sp>
          <p:nvSpPr>
            <p:cNvPr id="32" name="Rectangle 7"/>
            <p:cNvSpPr/>
            <p:nvPr/>
          </p:nvSpPr>
          <p:spPr>
            <a:xfrm>
              <a:off x="7565390" y="2321151"/>
              <a:ext cx="3836302" cy="509016"/>
            </a:xfrm>
            <a:prstGeom prst="rect">
              <a:avLst/>
            </a:prstGeom>
          </p:spPr>
          <p:txBody>
            <a:bodyPr wrap="square">
              <a:spAutoFit/>
            </a:bodyPr>
            <a:lstStyle/>
            <a:p>
              <a:pPr algn="just">
                <a:lnSpc>
                  <a:spcPct val="150000"/>
                </a:lnSpc>
                <a:spcBef>
                  <a:spcPts val="0"/>
                </a:spcBef>
                <a:spcAft>
                  <a:spcPts val="0"/>
                </a:spcAft>
              </a:pPr>
              <a:r>
                <a:rPr lang="zh-CN" sz="2400" b="1" dirty="0">
                  <a:solidFill>
                    <a:schemeClr val="accent2">
                      <a:lumMod val="75000"/>
                    </a:schemeClr>
                  </a:solidFill>
                  <a:latin typeface="FZSongKeBenXiuKaiS-R-GB"/>
                  <a:ea typeface="FZSongKeBenXiuKaiS-R-GB"/>
                </a:rPr>
                <a:t>点击输入标题文本</a:t>
              </a:r>
              <a:endParaRPr lang="id-ID" sz="2400" b="1" dirty="0">
                <a:solidFill>
                  <a:schemeClr val="accent2">
                    <a:lumMod val="75000"/>
                  </a:schemeClr>
                </a:solidFill>
                <a:latin typeface="FZSongKeBenXiuKaiS-R-GB"/>
                <a:ea typeface="FZSongKeBenXiuKaiS-R-GB"/>
              </a:endParaRPr>
            </a:p>
          </p:txBody>
        </p:sp>
        <p:sp>
          <p:nvSpPr>
            <p:cNvPr id="33" name="Rectangle 8"/>
            <p:cNvSpPr/>
            <p:nvPr/>
          </p:nvSpPr>
          <p:spPr>
            <a:xfrm>
              <a:off x="7565389" y="2776127"/>
              <a:ext cx="3836303" cy="1001695"/>
            </a:xfrm>
            <a:prstGeom prst="rect">
              <a:avLst/>
            </a:prstGeom>
          </p:spPr>
          <p:txBody>
            <a:bodyPr wrap="square">
              <a:spAutoFit/>
            </a:bodyPr>
            <a:lstStyle/>
            <a:p>
              <a:pPr algn="just">
                <a:lnSpc>
                  <a:spcPct val="150000"/>
                </a:lnSpc>
              </a:pPr>
              <a:r>
                <a:rPr lang="zh-CN" sz="1600" dirty="0">
                  <a:solidFill>
                    <a:schemeClr val="bg2">
                      <a:lumMod val="25000"/>
                    </a:schemeClr>
                  </a:solidFill>
                  <a:latin typeface="FZSongKeBenXiuKaiS-R-GB"/>
                  <a:ea typeface="FZSongKeBenXiuKaiS-R-GB"/>
                </a:rPr>
                <a:t>点击此处输入标题文本点击此处输入标题文本点击此处输入标题文本点击此处输入标题文本点击此处输入标题文本点击此处输入标题文本</a:t>
              </a:r>
              <a:endParaRPr lang="id-ID" sz="1600" dirty="0">
                <a:solidFill>
                  <a:schemeClr val="bg2">
                    <a:lumMod val="25000"/>
                  </a:schemeClr>
                </a:solidFill>
                <a:latin typeface="FZSongKeBenXiuKaiS-R-GB"/>
                <a:ea typeface="FZSongKeBenXiuKaiS-R-GB"/>
              </a:endParaRPr>
            </a:p>
          </p:txBody>
        </p:sp>
      </p:grpSp>
      <p:cxnSp>
        <p:nvCxnSpPr>
          <p:cNvPr id="37" name="直接连接符 31"/>
          <p:cNvCxnSpPr/>
          <p:nvPr/>
        </p:nvCxnSpPr>
        <p:spPr>
          <a:xfrm>
            <a:off x="588964" y="5319590"/>
            <a:ext cx="0" cy="1538410"/>
          </a:xfrm>
          <a:prstGeom prst="line">
            <a:avLst/>
          </a:prstGeom>
          <a:ln w="6350">
            <a:solidFill>
              <a:schemeClr val="bg2">
                <a:lumMod val="75000"/>
              </a:schemeClr>
            </a:solidFill>
            <a:prstDash val="solid"/>
            <a:miter/>
          </a:ln>
        </p:spPr>
      </p:cxnSp>
      <p:sp>
        <p:nvSpPr>
          <p:cNvPr id="2" name="矩形 1"/>
          <p:cNvSpPr/>
          <p:nvPr/>
        </p:nvSpPr>
        <p:spPr>
          <a:xfrm>
            <a:off x="7324806" y="1611089"/>
            <a:ext cx="3980913" cy="4789622"/>
          </a:xfrm>
          <a:prstGeom prst="rect">
            <a:avLst/>
          </a:prstGeom>
          <a:noFill/>
          <a:ln w="12700">
            <a:solidFill>
              <a:schemeClr val="bg1"/>
            </a:solidFill>
            <a:prstDash val="solid"/>
            <a:miter/>
          </a:ln>
        </p:spPr>
        <p:txBody>
          <a:bodyPr vert="horz" wrap="square" lIns="91440" tIns="45720" rIns="91440" bIns="45720" numCol="1" spcCol="0" anchor="ctr" anchorCtr="0"/>
          <a:lstStyle/>
          <a:p>
            <a:pPr algn="ctr"/>
            <a:endParaRPr lang="zh-CN">
              <a:solidFill>
                <a:schemeClr val="lt1"/>
              </a:solidFill>
            </a:endParaRPr>
          </a:p>
        </p:txBody>
      </p:sp>
      <p:sp>
        <p:nvSpPr>
          <p:cNvPr id="34" name="Rectangle: Rounded Corners 14"/>
          <p:cNvSpPr/>
          <p:nvPr/>
        </p:nvSpPr>
        <p:spPr>
          <a:xfrm>
            <a:off x="791918" y="4628639"/>
            <a:ext cx="644525" cy="644525"/>
          </a:xfrm>
          <a:prstGeom prst="roundRect">
            <a:avLst/>
          </a:prstGeom>
          <a:solidFill>
            <a:srgbClr val="B2A99E"/>
          </a:solidFill>
          <a:ln>
            <a:noFill/>
          </a:ln>
        </p:spPr>
        <p:txBody>
          <a:bodyPr anchor="ctr"/>
          <a:lstStyle/>
          <a:p>
            <a:pPr algn="ctr">
              <a:spcBef>
                <a:spcPts val="0"/>
              </a:spcBef>
              <a:spcAft>
                <a:spcPts val="0"/>
              </a:spcAft>
            </a:pPr>
            <a:endParaRPr lang="en-US">
              <a:solidFill>
                <a:schemeClr val="tx2"/>
              </a:solidFill>
              <a:latin typeface="FZSongKeBenXiuKaiS-R-GB"/>
              <a:ea typeface="FZSongKeBenXiuKaiS-R-GB"/>
            </a:endParaRPr>
          </a:p>
        </p:txBody>
      </p:sp>
      <p:pic>
        <p:nvPicPr>
          <p:cNvPr id="4" name="图形 3"/>
          <p:cNvPicPr>
            <a:picLocks noChangeAspect="1"/>
          </p:cNvPicPr>
          <p:nvPr/>
        </p:nvPicPr>
        <p:blipFill>
          <a:blip r:embed="rId3"/>
          <a:stretch/>
        </p:blipFill>
        <p:spPr>
          <a:xfrm>
            <a:off x="886281" y="4711981"/>
            <a:ext cx="477839" cy="477839"/>
          </a:xfrm>
          <a:prstGeom prst="rect">
            <a:avLst/>
          </a:prstGeom>
        </p:spPr>
      </p:pic>
      <p:pic>
        <p:nvPicPr>
          <p:cNvPr id="10" name="图形 9"/>
          <p:cNvPicPr>
            <a:picLocks noChangeAspect="1"/>
          </p:cNvPicPr>
          <p:nvPr/>
        </p:nvPicPr>
        <p:blipFill>
          <a:blip r:embed="rId4"/>
          <a:stretch/>
        </p:blipFill>
        <p:spPr>
          <a:xfrm>
            <a:off x="879230" y="2967143"/>
            <a:ext cx="477839" cy="477839"/>
          </a:xfrm>
          <a:prstGeom prst="rect">
            <a:avLst/>
          </a:prstGeom>
        </p:spPr>
      </p:pic>
      <p:sp>
        <p:nvSpPr>
          <p:cNvPr id="39" name="文本框 10"/>
          <p:cNvSpPr txBox="1">
            <a:spLocks noChangeArrowheads="1"/>
          </p:cNvSpPr>
          <p:nvPr/>
        </p:nvSpPr>
        <p:spPr>
          <a:xfrm>
            <a:off x="519817" y="402348"/>
            <a:ext cx="2960686" cy="707886"/>
          </a:xfrm>
          <a:prstGeom prst="rect">
            <a:avLst/>
          </a:prstGeom>
          <a:noFill/>
          <a:ln>
            <a:noFill/>
          </a:ln>
        </p:spPr>
        <p:txBody>
          <a:bodyPr wrap="square">
            <a:spAutoFit/>
          </a:bodyP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r>
              <a:rPr lang="zh-CN" sz="4000" b="1" dirty="0">
                <a:solidFill>
                  <a:schemeClr val="accent2">
                    <a:lumMod val="75000"/>
                  </a:schemeClr>
                </a:solidFill>
                <a:latin typeface="Source Han Serif SC Heavy"/>
                <a:ea typeface="Source Han Serif SC Heavy"/>
              </a:rPr>
              <a:t>输入标题</a:t>
            </a:r>
            <a:endParaRPr lang="en-US" sz="4000" b="1" dirty="0">
              <a:solidFill>
                <a:schemeClr val="accent2">
                  <a:lumMod val="75000"/>
                </a:schemeClr>
              </a:solidFill>
              <a:latin typeface="Source Han Serif SC Heavy"/>
              <a:ea typeface="Source Han Serif SC Heavy"/>
            </a:endParaRPr>
          </a:p>
        </p:txBody>
      </p:sp>
      <p:pic>
        <p:nvPicPr>
          <p:cNvPr id="42" name="图片 41">
            <a:extLst>
              <a:ext uri="{FF2B5EF4-FFF2-40B4-BE49-F238E27FC236}">
                <a16:creationId xmlns:a16="http://schemas.microsoft.com/office/drawing/2014/main" id="{60F1166E-D3BC-4CB6-AC1B-D5FF1E3447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6051" y="-110180"/>
            <a:ext cx="3190128" cy="116408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BA0AAE9-A2C0-4A37-80AF-B7F453F342E3}"/>
              </a:ext>
            </a:extLst>
          </p:cNvPr>
          <p:cNvPicPr>
            <a:picLocks noChangeAspect="1"/>
          </p:cNvPicPr>
          <p:nvPr/>
        </p:nvPicPr>
        <p:blipFill rotWithShape="1">
          <a:blip r:embed="rId3">
            <a:extLst>
              <a:ext uri="{28A0092B-C50C-407E-A947-70E740481C1C}">
                <a14:useLocalDpi xmlns:a14="http://schemas.microsoft.com/office/drawing/2010/main" val="0"/>
              </a:ext>
            </a:extLst>
          </a:blip>
          <a:srcRect l="1" r="1" b="19309"/>
          <a:stretch/>
        </p:blipFill>
        <p:spPr>
          <a:xfrm>
            <a:off x="0" y="0"/>
            <a:ext cx="12192000" cy="6858000"/>
          </a:xfrm>
          <a:prstGeom prst="rect">
            <a:avLst/>
          </a:prstGeom>
        </p:spPr>
      </p:pic>
      <p:sp>
        <p:nvSpPr>
          <p:cNvPr id="11" name="矩形 10">
            <a:extLst>
              <a:ext uri="{FF2B5EF4-FFF2-40B4-BE49-F238E27FC236}">
                <a16:creationId xmlns:a16="http://schemas.microsoft.com/office/drawing/2014/main" id="{40B22783-C7E7-49AF-B72D-19C103C3C2D4}"/>
              </a:ext>
            </a:extLst>
          </p:cNvPr>
          <p:cNvSpPr/>
          <p:nvPr/>
        </p:nvSpPr>
        <p:spPr>
          <a:xfrm>
            <a:off x="-107576" y="-121024"/>
            <a:ext cx="6320807" cy="7073153"/>
          </a:xfrm>
          <a:prstGeom prst="rect">
            <a:avLst/>
          </a:prstGeom>
          <a:gradFill flip="none" rotWithShape="1">
            <a:gsLst>
              <a:gs pos="9000">
                <a:schemeClr val="accent1">
                  <a:lumMod val="5000"/>
                  <a:lumOff val="95000"/>
                  <a:alpha val="0"/>
                </a:schemeClr>
              </a:gs>
              <a:gs pos="62000">
                <a:schemeClr val="accent1">
                  <a:lumMod val="40000"/>
                  <a:lumOff val="60000"/>
                  <a:alpha val="64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40344" y="1770094"/>
            <a:ext cx="4615759" cy="1938727"/>
            <a:chOff x="647565" y="2195025"/>
            <a:chExt cx="4615759" cy="1938727"/>
          </a:xfrm>
        </p:grpSpPr>
        <p:sp>
          <p:nvSpPr>
            <p:cNvPr id="20" name="Text Placeholder 5"/>
            <p:cNvSpPr txBox="1"/>
            <p:nvPr/>
          </p:nvSpPr>
          <p:spPr>
            <a:xfrm>
              <a:off x="647565" y="2218907"/>
              <a:ext cx="2557516" cy="587417"/>
            </a:xfrm>
            <a:prstGeom prst="rect">
              <a:avLst/>
            </a:prstGeom>
          </p:spPr>
          <p:txBody>
            <a:bodyPr/>
            <a:lstStyle>
              <a:lvl1pPr marL="228600" lvl="0" indent="-228600" algn="l" defTabSz="914400">
                <a:lnSpc>
                  <a:spcPct val="90000"/>
                </a:lnSpc>
                <a:spcBef>
                  <a:spcPts val="1000"/>
                </a:spcBef>
                <a:buFont typeface="Arial" charset="0"/>
                <a:buChar char="•"/>
                <a:defRPr sz="2800" kern="1200">
                  <a:solidFill>
                    <a:schemeClr val="tx1"/>
                  </a:solidFill>
                  <a:latin typeface="思源黑体 CN Light"/>
                  <a:ea typeface="思源黑体 CN Regular"/>
                </a:defRPr>
              </a:lvl1pPr>
              <a:lvl2pPr marL="685800" lvl="1" indent="-228600" algn="l" defTabSz="914400">
                <a:lnSpc>
                  <a:spcPct val="90000"/>
                </a:lnSpc>
                <a:spcBef>
                  <a:spcPts val="500"/>
                </a:spcBef>
                <a:buFont typeface="Arial" charset="0"/>
                <a:buChar char="•"/>
                <a:defRPr sz="2400" kern="1200">
                  <a:solidFill>
                    <a:schemeClr val="tx1"/>
                  </a:solidFill>
                  <a:latin typeface="思源黑体 CN Light"/>
                  <a:ea typeface="思源黑体 CN Regular"/>
                </a:defRPr>
              </a:lvl2pPr>
              <a:lvl3pPr marL="1143000" lvl="2" indent="-228600" algn="l" defTabSz="914400">
                <a:lnSpc>
                  <a:spcPct val="90000"/>
                </a:lnSpc>
                <a:spcBef>
                  <a:spcPts val="500"/>
                </a:spcBef>
                <a:buFont typeface="Arial" charset="0"/>
                <a:buChar char="•"/>
                <a:defRPr sz="2000" kern="1200">
                  <a:solidFill>
                    <a:schemeClr val="tx1"/>
                  </a:solidFill>
                  <a:latin typeface="思源黑体 CN Light"/>
                  <a:ea typeface="思源黑体 CN Regular"/>
                </a:defRPr>
              </a:lvl3pPr>
              <a:lvl4pPr marL="1600200" lvl="3"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4pPr>
              <a:lvl5pPr marL="2057400" lvl="4"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5pPr>
              <a:lvl6pPr marL="2514600" lvl="5"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6pPr>
              <a:lvl7pPr marL="2971800" lvl="6"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7pPr>
              <a:lvl8pPr marL="3429000" lvl="7"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8pPr>
              <a:lvl9pPr marL="3886200" lvl="8" indent="-228600" algn="l" defTabSz="914400">
                <a:lnSpc>
                  <a:spcPct val="90000"/>
                </a:lnSpc>
                <a:spcBef>
                  <a:spcPts val="500"/>
                </a:spcBef>
                <a:buFont typeface="Arial" charset="0"/>
                <a:buChar char="•"/>
                <a:defRPr sz="1800" kern="1200">
                  <a:solidFill>
                    <a:schemeClr val="tx1"/>
                  </a:solidFill>
                  <a:latin typeface="思源黑体 CN Light"/>
                  <a:ea typeface="思源黑体 CN Regular"/>
                </a:defRPr>
              </a:lvl9pPr>
            </a:lstStyle>
            <a:p>
              <a:pPr marL="0" indent="0">
                <a:buNone/>
              </a:pPr>
              <a:r>
                <a:rPr lang="en-US" sz="5400" b="1">
                  <a:solidFill>
                    <a:schemeClr val="bg1"/>
                  </a:solidFill>
                  <a:latin typeface="Source Han Serif SC Heavy"/>
                  <a:ea typeface="Source Han Serif SC Heavy"/>
                </a:rPr>
                <a:t>03</a:t>
              </a:r>
              <a:endParaRPr lang="ko-KR" sz="5400" b="1">
                <a:solidFill>
                  <a:schemeClr val="bg1"/>
                </a:solidFill>
                <a:latin typeface="Source Han Serif SC Heavy"/>
                <a:ea typeface="Source Han Serif SC Heavy"/>
              </a:endParaRPr>
            </a:p>
          </p:txBody>
        </p:sp>
        <p:cxnSp>
          <p:nvCxnSpPr>
            <p:cNvPr id="30" name="Straight Connector 11"/>
            <p:cNvCxnSpPr/>
            <p:nvPr/>
          </p:nvCxnSpPr>
          <p:spPr>
            <a:xfrm>
              <a:off x="647565" y="3071800"/>
              <a:ext cx="4615759" cy="0"/>
            </a:xfrm>
            <a:prstGeom prst="line">
              <a:avLst/>
            </a:prstGeom>
            <a:ln w="28575">
              <a:solidFill>
                <a:schemeClr val="bg1"/>
              </a:solidFill>
              <a:prstDash val="solid"/>
              <a:miter/>
            </a:ln>
          </p:spPr>
        </p:cxnSp>
        <p:sp>
          <p:nvSpPr>
            <p:cNvPr id="43" name="矩形8435759"/>
            <p:cNvSpPr/>
            <p:nvPr/>
          </p:nvSpPr>
          <p:spPr>
            <a:xfrm>
              <a:off x="1926323" y="2195025"/>
              <a:ext cx="2492990" cy="830997"/>
            </a:xfrm>
            <a:prstGeom prst="rect">
              <a:avLst/>
            </a:prstGeom>
          </p:spPr>
          <p:txBody>
            <a:bodyPr wrap="none">
              <a:spAutoFit/>
            </a:bodyPr>
            <a:lstStyle/>
            <a:p>
              <a:r>
                <a:rPr lang="zh-CN" sz="4800" b="1" spc="-300" dirty="0">
                  <a:solidFill>
                    <a:schemeClr val="bg1"/>
                  </a:solidFill>
                  <a:latin typeface="Source Han Serif SC Heavy"/>
                  <a:ea typeface="Source Han Serif SC Heavy"/>
                </a:rPr>
                <a:t>输入标题</a:t>
              </a:r>
              <a:endParaRPr lang="en-US" sz="4800" b="1" spc="-300" dirty="0">
                <a:solidFill>
                  <a:schemeClr val="bg1"/>
                </a:solidFill>
                <a:latin typeface="Source Han Serif SC Heavy"/>
                <a:ea typeface="Source Han Serif SC Heavy"/>
              </a:endParaRPr>
            </a:p>
          </p:txBody>
        </p:sp>
        <p:sp>
          <p:nvSpPr>
            <p:cNvPr id="21" name="矩形8435759"/>
            <p:cNvSpPr/>
            <p:nvPr/>
          </p:nvSpPr>
          <p:spPr>
            <a:xfrm>
              <a:off x="647565" y="3302755"/>
              <a:ext cx="4615759" cy="830997"/>
            </a:xfrm>
            <a:prstGeom prst="rect">
              <a:avLst/>
            </a:prstGeom>
          </p:spPr>
          <p:txBody>
            <a:bodyPr wrap="square">
              <a:spAutoFit/>
            </a:bodyPr>
            <a:lstStyle/>
            <a:p>
              <a:pPr algn="just"/>
              <a:r>
                <a:rPr lang="zh-CN" sz="2400">
                  <a:solidFill>
                    <a:schemeClr val="bg1"/>
                  </a:solidFill>
                  <a:latin typeface="Source Han Serif SC Light"/>
                  <a:ea typeface="Source Han Serif SC Light"/>
                </a:rPr>
                <a:t>输入标题文本输入标题文本输入标题文本输入标题文本</a:t>
              </a:r>
              <a:endParaRPr lang="en-US" sz="2400">
                <a:solidFill>
                  <a:schemeClr val="bg1"/>
                </a:solidFill>
                <a:latin typeface="Source Han Serif SC Light"/>
                <a:ea typeface="Source Han Serif SC Light"/>
              </a:endParaRPr>
            </a:p>
          </p:txBody>
        </p:sp>
      </p:grpSp>
      <p:pic>
        <p:nvPicPr>
          <p:cNvPr id="6" name="图片 5">
            <a:extLst>
              <a:ext uri="{FF2B5EF4-FFF2-40B4-BE49-F238E27FC236}">
                <a16:creationId xmlns:a16="http://schemas.microsoft.com/office/drawing/2014/main" id="{7FD8DE5E-83B1-4D75-BFDC-253824F42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59" y="5749837"/>
            <a:ext cx="2893468" cy="9306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6F64AE-B758-4B6B-A17E-08E5BCD77F0D}"/>
              </a:ext>
            </a:extLst>
          </p:cNvPr>
          <p:cNvPicPr>
            <a:picLocks noChangeAspect="1"/>
          </p:cNvPicPr>
          <p:nvPr/>
        </p:nvPicPr>
        <p:blipFill rotWithShape="1">
          <a:blip r:embed="rId3">
            <a:extLst>
              <a:ext uri="{28A0092B-C50C-407E-A947-70E740481C1C}">
                <a14:useLocalDpi xmlns:a14="http://schemas.microsoft.com/office/drawing/2010/main" val="0"/>
              </a:ext>
            </a:extLst>
          </a:blip>
          <a:srcRect l="-3" t="15666" r="4"/>
          <a:stretch/>
        </p:blipFill>
        <p:spPr>
          <a:xfrm>
            <a:off x="0" y="0"/>
            <a:ext cx="12192000" cy="6858000"/>
          </a:xfrm>
          <a:prstGeom prst="rect">
            <a:avLst/>
          </a:prstGeom>
        </p:spPr>
      </p:pic>
      <p:sp>
        <p:nvSpPr>
          <p:cNvPr id="96" name="矩形 95">
            <a:extLst>
              <a:ext uri="{FF2B5EF4-FFF2-40B4-BE49-F238E27FC236}">
                <a16:creationId xmlns:a16="http://schemas.microsoft.com/office/drawing/2014/main" id="{91860FB2-2397-4397-A4E5-6978B21C047E}"/>
              </a:ext>
            </a:extLst>
          </p:cNvPr>
          <p:cNvSpPr/>
          <p:nvPr/>
        </p:nvSpPr>
        <p:spPr>
          <a:xfrm>
            <a:off x="0" y="-1"/>
            <a:ext cx="12191999" cy="6858002"/>
          </a:xfrm>
          <a:prstGeom prst="rect">
            <a:avLst/>
          </a:prstGeom>
          <a:solidFill>
            <a:schemeClr val="bg1">
              <a:lumMod val="6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组合 26"/>
          <p:cNvGrpSpPr/>
          <p:nvPr/>
        </p:nvGrpSpPr>
        <p:grpSpPr>
          <a:xfrm>
            <a:off x="295275" y="402348"/>
            <a:ext cx="4055881" cy="760413"/>
            <a:chOff x="295275" y="231775"/>
            <a:chExt cx="4055881" cy="760413"/>
          </a:xfrm>
        </p:grpSpPr>
        <p:cxnSp>
          <p:nvCxnSpPr>
            <p:cNvPr id="29" name="直接箭头连接符 11"/>
            <p:cNvCxnSpPr/>
            <p:nvPr/>
          </p:nvCxnSpPr>
          <p:spPr>
            <a:xfrm>
              <a:off x="588963" y="922338"/>
              <a:ext cx="2891539" cy="0"/>
            </a:xfrm>
            <a:prstGeom prst="straightConnector1">
              <a:avLst/>
            </a:prstGeom>
            <a:ln w="12700">
              <a:solidFill>
                <a:schemeClr val="bg2">
                  <a:lumMod val="50000"/>
                </a:schemeClr>
              </a:solidFill>
              <a:prstDash val="solid"/>
              <a:miter/>
            </a:ln>
          </p:spPr>
        </p:cxnSp>
        <p:sp>
          <p:nvSpPr>
            <p:cNvPr id="47" name="矩形 46"/>
            <p:cNvSpPr/>
            <p:nvPr/>
          </p:nvSpPr>
          <p:spPr>
            <a:xfrm>
              <a:off x="295275" y="231775"/>
              <a:ext cx="104775" cy="760413"/>
            </a:xfrm>
            <a:prstGeom prst="rect">
              <a:avLst/>
            </a:prstGeom>
            <a:solidFill>
              <a:schemeClr val="bg2">
                <a:lumMod val="50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sp>
          <p:nvSpPr>
            <p:cNvPr id="48" name="等腰三角形 18"/>
            <p:cNvSpPr/>
            <p:nvPr/>
          </p:nvSpPr>
          <p:spPr>
            <a:xfrm rot="5400000">
              <a:off x="4124144" y="406401"/>
              <a:ext cx="196850" cy="257175"/>
            </a:xfrm>
            <a:prstGeom prst="triangle">
              <a:avLst/>
            </a:prstGeom>
            <a:solidFill>
              <a:schemeClr val="tx1">
                <a:lumMod val="95000"/>
                <a:lumOff val="5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sp>
          <p:nvSpPr>
            <p:cNvPr id="49" name="等腰三角形 22"/>
            <p:cNvSpPr/>
            <p:nvPr/>
          </p:nvSpPr>
          <p:spPr>
            <a:xfrm rot="5400000">
              <a:off x="3812994" y="406401"/>
              <a:ext cx="196850" cy="257175"/>
            </a:xfrm>
            <a:prstGeom prst="triangle">
              <a:avLst/>
            </a:prstGeom>
            <a:solidFill>
              <a:schemeClr val="tx1">
                <a:lumMod val="75000"/>
                <a:lumOff val="25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sp>
          <p:nvSpPr>
            <p:cNvPr id="50" name="等腰三角形 23"/>
            <p:cNvSpPr/>
            <p:nvPr/>
          </p:nvSpPr>
          <p:spPr>
            <a:xfrm rot="5400000">
              <a:off x="3501050" y="405607"/>
              <a:ext cx="198438" cy="257175"/>
            </a:xfrm>
            <a:prstGeom prst="triangle">
              <a:avLst/>
            </a:prstGeom>
            <a:solidFill>
              <a:schemeClr val="tx1">
                <a:lumMod val="50000"/>
                <a:lumOff val="50000"/>
              </a:schemeClr>
            </a:solidFill>
            <a:ln>
              <a:noFill/>
            </a:ln>
          </p:spPr>
          <p:txBody>
            <a:bodyPr anchor="ct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pPr algn="ctr"/>
              <a:endParaRPr lang="zh-CN">
                <a:solidFill>
                  <a:srgbClr val="FFFFFF"/>
                </a:solidFill>
              </a:endParaRPr>
            </a:p>
          </p:txBody>
        </p:sp>
      </p:grpSp>
      <p:grpSp>
        <p:nvGrpSpPr>
          <p:cNvPr id="6" name="组合 5"/>
          <p:cNvGrpSpPr/>
          <p:nvPr/>
        </p:nvGrpSpPr>
        <p:grpSpPr>
          <a:xfrm>
            <a:off x="704620" y="1490885"/>
            <a:ext cx="10916571" cy="4935270"/>
            <a:chOff x="1170653" y="1613706"/>
            <a:chExt cx="10109924" cy="4570592"/>
          </a:xfrm>
        </p:grpSpPr>
        <p:sp>
          <p:nvSpPr>
            <p:cNvPr id="31" name="任意多边形 16"/>
            <p:cNvSpPr/>
            <p:nvPr/>
          </p:nvSpPr>
          <p:spPr>
            <a:xfrm>
              <a:off x="2347454" y="2920698"/>
              <a:ext cx="7895252" cy="3138497"/>
            </a:xfrm>
            <a:custGeom>
              <a:avLst/>
              <a:gdLst/>
              <a:ahLst/>
              <a:cxnLst/>
              <a:rect l="l" t="t" r="r" b="b"/>
              <a:pathLst>
                <a:path w="7895252" h="3138497">
                  <a:moveTo>
                    <a:pt x="0" y="3138497"/>
                  </a:moveTo>
                  <a:cubicBezTo>
                    <a:pt x="1222255" y="1886334"/>
                    <a:pt x="2397702" y="1180287"/>
                    <a:pt x="3713577" y="657578"/>
                  </a:cubicBezTo>
                  <a:cubicBezTo>
                    <a:pt x="5029453" y="134869"/>
                    <a:pt x="7060478" y="-21164"/>
                    <a:pt x="7895252" y="2240"/>
                  </a:cubicBezTo>
                </a:path>
              </a:pathLst>
            </a:custGeom>
            <a:ln w="19050">
              <a:solidFill>
                <a:schemeClr val="tx1">
                  <a:lumMod val="50000"/>
                  <a:lumOff val="50000"/>
                </a:schemeClr>
              </a:solidFill>
              <a:prstDash val="solid"/>
              <a:miter/>
            </a:ln>
          </p:spPr>
          <p:txBody>
            <a:bodyPr anchor="ctr"/>
            <a:lstStyle/>
            <a:p>
              <a:pPr algn="ctr"/>
              <a:endParaRPr lang="zh-CN" sz="2400">
                <a:solidFill>
                  <a:schemeClr val="bg2">
                    <a:lumMod val="50000"/>
                  </a:schemeClr>
                </a:solidFill>
                <a:latin typeface="FZYaSongS-B-GB"/>
                <a:ea typeface="FZYaSongS-B-GB"/>
              </a:endParaRPr>
            </a:p>
          </p:txBody>
        </p:sp>
        <p:sp>
          <p:nvSpPr>
            <p:cNvPr id="32" name="椭圆 6"/>
            <p:cNvSpPr/>
            <p:nvPr/>
          </p:nvSpPr>
          <p:spPr>
            <a:xfrm rot="19920000">
              <a:off x="2851973" y="3832945"/>
              <a:ext cx="870036" cy="1048464"/>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chemeClr val="tx2"/>
              </a:solidFill>
              <a:prstDash val="solid"/>
              <a:miter/>
            </a:ln>
          </p:spPr>
          <p:txBody>
            <a:bodyPr anchor="ctr"/>
            <a:lstStyle/>
            <a:p>
              <a:pPr algn="ctr"/>
              <a:endParaRPr lang="zh-CN" sz="2400">
                <a:solidFill>
                  <a:schemeClr val="bg2">
                    <a:lumMod val="50000"/>
                  </a:schemeClr>
                </a:solidFill>
                <a:latin typeface="FZYaSongS-B-GB"/>
                <a:ea typeface="FZYaSongS-B-GB"/>
              </a:endParaRPr>
            </a:p>
          </p:txBody>
        </p:sp>
        <p:sp>
          <p:nvSpPr>
            <p:cNvPr id="33" name="椭圆 6"/>
            <p:cNvSpPr/>
            <p:nvPr/>
          </p:nvSpPr>
          <p:spPr>
            <a:xfrm rot="19920000">
              <a:off x="2927628" y="3924116"/>
              <a:ext cx="718726" cy="866122"/>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chemeClr val="tx2"/>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sz="2400">
                <a:solidFill>
                  <a:schemeClr val="bg2">
                    <a:lumMod val="50000"/>
                  </a:schemeClr>
                </a:solidFill>
                <a:latin typeface="FZYaSongS-B-GB"/>
                <a:ea typeface="FZYaSongS-B-GB"/>
              </a:endParaRPr>
            </a:p>
          </p:txBody>
        </p:sp>
        <p:sp>
          <p:nvSpPr>
            <p:cNvPr id="34" name="TextBox 19"/>
            <p:cNvSpPr txBox="1"/>
            <p:nvPr/>
          </p:nvSpPr>
          <p:spPr>
            <a:xfrm>
              <a:off x="2971187" y="4067142"/>
              <a:ext cx="459025" cy="427552"/>
            </a:xfrm>
            <a:prstGeom prst="rect">
              <a:avLst/>
            </a:prstGeom>
            <a:noFill/>
          </p:spPr>
          <p:txBody>
            <a:bodyPr wrap="none">
              <a:spAutoFit/>
            </a:bodyPr>
            <a:lstStyle/>
            <a:p>
              <a:r>
                <a:rPr lang="en-US" sz="2400">
                  <a:ln cmpd="sng">
                    <a:solidFill>
                      <a:schemeClr val="bg1"/>
                    </a:solidFill>
                  </a:ln>
                  <a:solidFill>
                    <a:schemeClr val="bg2">
                      <a:lumMod val="50000"/>
                    </a:schemeClr>
                  </a:solidFill>
                  <a:effectLst>
                    <a:outerShdw dist="88900" sx="1000" sy="1000" algn="br" rotWithShape="0">
                      <a:schemeClr val="bg1"/>
                    </a:outerShdw>
                  </a:effectLst>
                  <a:latin typeface="FZYaSongS-B-GB"/>
                  <a:ea typeface="FZYaSongS-B-GB"/>
                </a:rPr>
                <a:t>01</a:t>
              </a:r>
              <a:endParaRPr lang="zh-CN" sz="2400">
                <a:ln cmpd="sng">
                  <a:solidFill>
                    <a:schemeClr val="bg1"/>
                  </a:solidFill>
                </a:ln>
                <a:solidFill>
                  <a:schemeClr val="bg2">
                    <a:lumMod val="50000"/>
                  </a:schemeClr>
                </a:solidFill>
                <a:effectLst>
                  <a:outerShdw dist="88900" sx="1000" sy="1000" algn="br" rotWithShape="0">
                    <a:schemeClr val="bg1"/>
                  </a:outerShdw>
                </a:effectLst>
                <a:latin typeface="FZYaSongS-B-GB"/>
                <a:ea typeface="FZYaSongS-B-GB"/>
              </a:endParaRPr>
            </a:p>
          </p:txBody>
        </p:sp>
        <p:grpSp>
          <p:nvGrpSpPr>
            <p:cNvPr id="35" name="组合 34"/>
            <p:cNvGrpSpPr/>
            <p:nvPr/>
          </p:nvGrpSpPr>
          <p:grpSpPr>
            <a:xfrm>
              <a:off x="3492694" y="4835635"/>
              <a:ext cx="232232" cy="232232"/>
              <a:chOff x="2690610" y="3640348"/>
              <a:chExt cx="193527" cy="193527"/>
            </a:xfrm>
          </p:grpSpPr>
          <p:sp>
            <p:nvSpPr>
              <p:cNvPr id="36" name="椭圆 35"/>
              <p:cNvSpPr/>
              <p:nvPr/>
            </p:nvSpPr>
            <p:spPr>
              <a:xfrm>
                <a:off x="2690610" y="3640348"/>
                <a:ext cx="193527" cy="193527"/>
              </a:xfrm>
              <a:prstGeom prst="ellipse">
                <a:avLst/>
              </a:prstGeom>
              <a:solidFill>
                <a:schemeClr val="tx2"/>
              </a:solidFill>
              <a:ln>
                <a:noFill/>
              </a:ln>
            </p:spPr>
            <p:txBody>
              <a:bodyPr anchor="ctr"/>
              <a:lstStyle/>
              <a:p>
                <a:pPr algn="ctr"/>
                <a:endParaRPr lang="zh-CN" sz="2400">
                  <a:solidFill>
                    <a:schemeClr val="bg2">
                      <a:lumMod val="50000"/>
                    </a:schemeClr>
                  </a:solidFill>
                  <a:latin typeface="FZYaSongS-B-GB"/>
                  <a:ea typeface="FZYaSongS-B-GB"/>
                </a:endParaRPr>
              </a:p>
            </p:txBody>
          </p:sp>
          <p:sp>
            <p:nvSpPr>
              <p:cNvPr id="37" name="椭圆 36"/>
              <p:cNvSpPr/>
              <p:nvPr/>
            </p:nvSpPr>
            <p:spPr>
              <a:xfrm>
                <a:off x="2738997" y="3688735"/>
                <a:ext cx="96753" cy="96753"/>
              </a:xfrm>
              <a:prstGeom prst="ellipse">
                <a:avLst/>
              </a:prstGeom>
              <a:solidFill>
                <a:schemeClr val="bg1"/>
              </a:solidFill>
              <a:ln>
                <a:noFill/>
              </a:ln>
            </p:spPr>
            <p:txBody>
              <a:bodyPr anchor="ctr"/>
              <a:lstStyle/>
              <a:p>
                <a:pPr algn="ctr"/>
                <a:endParaRPr lang="zh-CN" sz="2400">
                  <a:solidFill>
                    <a:schemeClr val="bg2">
                      <a:lumMod val="50000"/>
                    </a:schemeClr>
                  </a:solidFill>
                  <a:latin typeface="FZYaSongS-B-GB"/>
                  <a:ea typeface="FZYaSongS-B-GB"/>
                </a:endParaRPr>
              </a:p>
            </p:txBody>
          </p:sp>
        </p:grpSp>
        <p:grpSp>
          <p:nvGrpSpPr>
            <p:cNvPr id="38" name="组合 37"/>
            <p:cNvGrpSpPr/>
            <p:nvPr/>
          </p:nvGrpSpPr>
          <p:grpSpPr>
            <a:xfrm>
              <a:off x="4610286" y="4092734"/>
              <a:ext cx="232232" cy="232232"/>
              <a:chOff x="3621936" y="3021264"/>
              <a:chExt cx="193527" cy="193527"/>
            </a:xfrm>
          </p:grpSpPr>
          <p:sp>
            <p:nvSpPr>
              <p:cNvPr id="39" name="椭圆 38"/>
              <p:cNvSpPr/>
              <p:nvPr/>
            </p:nvSpPr>
            <p:spPr>
              <a:xfrm>
                <a:off x="3621936" y="3021264"/>
                <a:ext cx="193527" cy="193527"/>
              </a:xfrm>
              <a:prstGeom prst="ellipse">
                <a:avLst/>
              </a:prstGeom>
              <a:solidFill>
                <a:schemeClr val="tx1">
                  <a:lumMod val="75000"/>
                  <a:lumOff val="25000"/>
                </a:schemeClr>
              </a:solidFill>
              <a:ln>
                <a:noFill/>
              </a:ln>
            </p:spPr>
            <p:txBody>
              <a:bodyPr anchor="ctr"/>
              <a:lstStyle/>
              <a:p>
                <a:pPr algn="ctr"/>
                <a:endParaRPr lang="zh-CN" sz="2400">
                  <a:solidFill>
                    <a:schemeClr val="bg2">
                      <a:lumMod val="50000"/>
                    </a:schemeClr>
                  </a:solidFill>
                  <a:latin typeface="FZYaSongS-B-GB"/>
                  <a:ea typeface="FZYaSongS-B-GB"/>
                </a:endParaRPr>
              </a:p>
            </p:txBody>
          </p:sp>
          <p:sp>
            <p:nvSpPr>
              <p:cNvPr id="40" name="椭圆 39"/>
              <p:cNvSpPr/>
              <p:nvPr/>
            </p:nvSpPr>
            <p:spPr>
              <a:xfrm>
                <a:off x="3670323" y="3069651"/>
                <a:ext cx="96753" cy="96753"/>
              </a:xfrm>
              <a:prstGeom prst="ellipse">
                <a:avLst/>
              </a:prstGeom>
              <a:solidFill>
                <a:schemeClr val="bg1"/>
              </a:solidFill>
              <a:ln>
                <a:noFill/>
              </a:ln>
            </p:spPr>
            <p:txBody>
              <a:bodyPr anchor="ctr"/>
              <a:lstStyle/>
              <a:p>
                <a:pPr algn="ctr"/>
                <a:endParaRPr lang="zh-CN" sz="2400">
                  <a:solidFill>
                    <a:schemeClr val="bg2">
                      <a:lumMod val="50000"/>
                    </a:schemeClr>
                  </a:solidFill>
                  <a:latin typeface="FZYaSongS-B-GB"/>
                  <a:ea typeface="FZYaSongS-B-GB"/>
                </a:endParaRPr>
              </a:p>
            </p:txBody>
          </p:sp>
        </p:grpSp>
        <p:grpSp>
          <p:nvGrpSpPr>
            <p:cNvPr id="41" name="组合 40"/>
            <p:cNvGrpSpPr/>
            <p:nvPr/>
          </p:nvGrpSpPr>
          <p:grpSpPr>
            <a:xfrm>
              <a:off x="6939087" y="3152952"/>
              <a:ext cx="232232" cy="232232"/>
              <a:chOff x="5562604" y="2238112"/>
              <a:chExt cx="193527" cy="193527"/>
            </a:xfrm>
          </p:grpSpPr>
          <p:sp>
            <p:nvSpPr>
              <p:cNvPr id="42" name="椭圆 41"/>
              <p:cNvSpPr/>
              <p:nvPr/>
            </p:nvSpPr>
            <p:spPr>
              <a:xfrm>
                <a:off x="5562604" y="2238112"/>
                <a:ext cx="193527" cy="193527"/>
              </a:xfrm>
              <a:prstGeom prst="ellipse">
                <a:avLst/>
              </a:prstGeom>
              <a:solidFill>
                <a:schemeClr val="tx1">
                  <a:lumMod val="75000"/>
                  <a:lumOff val="25000"/>
                </a:schemeClr>
              </a:solidFill>
              <a:ln>
                <a:noFill/>
              </a:ln>
            </p:spPr>
            <p:txBody>
              <a:bodyPr anchor="ctr"/>
              <a:lstStyle/>
              <a:p>
                <a:pPr algn="ctr"/>
                <a:endParaRPr lang="zh-CN" sz="2400">
                  <a:solidFill>
                    <a:schemeClr val="bg2">
                      <a:lumMod val="50000"/>
                    </a:schemeClr>
                  </a:solidFill>
                  <a:latin typeface="FZYaSongS-B-GB"/>
                  <a:ea typeface="FZYaSongS-B-GB"/>
                </a:endParaRPr>
              </a:p>
            </p:txBody>
          </p:sp>
          <p:sp>
            <p:nvSpPr>
              <p:cNvPr id="43" name="椭圆 42"/>
              <p:cNvSpPr/>
              <p:nvPr/>
            </p:nvSpPr>
            <p:spPr>
              <a:xfrm>
                <a:off x="5610991" y="2286499"/>
                <a:ext cx="96753" cy="96753"/>
              </a:xfrm>
              <a:prstGeom prst="ellipse">
                <a:avLst/>
              </a:prstGeom>
              <a:solidFill>
                <a:schemeClr val="bg1"/>
              </a:solidFill>
              <a:ln>
                <a:noFill/>
              </a:ln>
            </p:spPr>
            <p:txBody>
              <a:bodyPr anchor="ctr"/>
              <a:lstStyle/>
              <a:p>
                <a:pPr algn="ctr"/>
                <a:endParaRPr lang="zh-CN" sz="2400">
                  <a:solidFill>
                    <a:schemeClr val="bg2">
                      <a:lumMod val="50000"/>
                    </a:schemeClr>
                  </a:solidFill>
                  <a:latin typeface="FZYaSongS-B-GB"/>
                  <a:ea typeface="FZYaSongS-B-GB"/>
                </a:endParaRPr>
              </a:p>
            </p:txBody>
          </p:sp>
        </p:grpSp>
        <p:grpSp>
          <p:nvGrpSpPr>
            <p:cNvPr id="44" name="组合 43"/>
            <p:cNvGrpSpPr/>
            <p:nvPr/>
          </p:nvGrpSpPr>
          <p:grpSpPr>
            <a:xfrm>
              <a:off x="8062002" y="2931576"/>
              <a:ext cx="232232" cy="232232"/>
              <a:chOff x="6498366" y="2053632"/>
              <a:chExt cx="193527" cy="193527"/>
            </a:xfrm>
          </p:grpSpPr>
          <p:sp>
            <p:nvSpPr>
              <p:cNvPr id="45" name="椭圆 44"/>
              <p:cNvSpPr/>
              <p:nvPr/>
            </p:nvSpPr>
            <p:spPr>
              <a:xfrm>
                <a:off x="6498366" y="2053632"/>
                <a:ext cx="193527" cy="193527"/>
              </a:xfrm>
              <a:prstGeom prst="ellipse">
                <a:avLst/>
              </a:prstGeom>
              <a:solidFill>
                <a:schemeClr val="tx2"/>
              </a:solidFill>
              <a:ln>
                <a:noFill/>
              </a:ln>
            </p:spPr>
            <p:txBody>
              <a:bodyPr anchor="ctr"/>
              <a:lstStyle/>
              <a:p>
                <a:pPr algn="ctr"/>
                <a:endParaRPr lang="zh-CN" sz="2400">
                  <a:solidFill>
                    <a:schemeClr val="bg2">
                      <a:lumMod val="50000"/>
                    </a:schemeClr>
                  </a:solidFill>
                  <a:latin typeface="FZYaSongS-B-GB"/>
                  <a:ea typeface="FZYaSongS-B-GB"/>
                </a:endParaRPr>
              </a:p>
            </p:txBody>
          </p:sp>
          <p:sp>
            <p:nvSpPr>
              <p:cNvPr id="46" name="椭圆 45"/>
              <p:cNvSpPr/>
              <p:nvPr/>
            </p:nvSpPr>
            <p:spPr>
              <a:xfrm>
                <a:off x="6546753" y="2102019"/>
                <a:ext cx="96753" cy="96753"/>
              </a:xfrm>
              <a:prstGeom prst="ellipse">
                <a:avLst/>
              </a:prstGeom>
              <a:solidFill>
                <a:schemeClr val="bg1"/>
              </a:solidFill>
              <a:ln>
                <a:noFill/>
              </a:ln>
            </p:spPr>
            <p:txBody>
              <a:bodyPr anchor="ctr"/>
              <a:lstStyle/>
              <a:p>
                <a:pPr algn="ctr"/>
                <a:endParaRPr lang="zh-CN" sz="2400">
                  <a:solidFill>
                    <a:schemeClr val="bg2">
                      <a:lumMod val="50000"/>
                    </a:schemeClr>
                  </a:solidFill>
                  <a:latin typeface="FZYaSongS-B-GB"/>
                  <a:ea typeface="FZYaSongS-B-GB"/>
                </a:endParaRPr>
              </a:p>
            </p:txBody>
          </p:sp>
        </p:grpSp>
        <p:grpSp>
          <p:nvGrpSpPr>
            <p:cNvPr id="58" name="组合 57"/>
            <p:cNvGrpSpPr/>
            <p:nvPr/>
          </p:nvGrpSpPr>
          <p:grpSpPr>
            <a:xfrm>
              <a:off x="5830616" y="3522063"/>
              <a:ext cx="232232" cy="232232"/>
              <a:chOff x="4638878" y="2545705"/>
              <a:chExt cx="193527" cy="193527"/>
            </a:xfrm>
          </p:grpSpPr>
          <p:sp>
            <p:nvSpPr>
              <p:cNvPr id="59" name="椭圆 58"/>
              <p:cNvSpPr/>
              <p:nvPr/>
            </p:nvSpPr>
            <p:spPr>
              <a:xfrm>
                <a:off x="4638878" y="2545705"/>
                <a:ext cx="193527" cy="193527"/>
              </a:xfrm>
              <a:prstGeom prst="ellipse">
                <a:avLst/>
              </a:prstGeom>
              <a:solidFill>
                <a:schemeClr val="tx2"/>
              </a:solidFill>
              <a:ln>
                <a:noFill/>
              </a:ln>
            </p:spPr>
            <p:txBody>
              <a:bodyPr anchor="ctr"/>
              <a:lstStyle/>
              <a:p>
                <a:pPr algn="ctr"/>
                <a:endParaRPr lang="zh-CN" sz="2400">
                  <a:solidFill>
                    <a:schemeClr val="bg2">
                      <a:lumMod val="50000"/>
                    </a:schemeClr>
                  </a:solidFill>
                  <a:latin typeface="FZYaSongS-B-GB"/>
                  <a:ea typeface="FZYaSongS-B-GB"/>
                </a:endParaRPr>
              </a:p>
            </p:txBody>
          </p:sp>
          <p:sp>
            <p:nvSpPr>
              <p:cNvPr id="60" name="椭圆 59"/>
              <p:cNvSpPr/>
              <p:nvPr/>
            </p:nvSpPr>
            <p:spPr>
              <a:xfrm>
                <a:off x="4687265" y="2594092"/>
                <a:ext cx="96753" cy="96753"/>
              </a:xfrm>
              <a:prstGeom prst="ellipse">
                <a:avLst/>
              </a:prstGeom>
              <a:solidFill>
                <a:schemeClr val="bg1"/>
              </a:solidFill>
              <a:ln>
                <a:noFill/>
              </a:ln>
            </p:spPr>
            <p:txBody>
              <a:bodyPr anchor="ctr"/>
              <a:lstStyle/>
              <a:p>
                <a:pPr algn="ctr"/>
                <a:endParaRPr lang="zh-CN" sz="2400">
                  <a:solidFill>
                    <a:schemeClr val="bg2">
                      <a:lumMod val="50000"/>
                    </a:schemeClr>
                  </a:solidFill>
                  <a:latin typeface="FZYaSongS-B-GB"/>
                  <a:ea typeface="FZYaSongS-B-GB"/>
                </a:endParaRPr>
              </a:p>
            </p:txBody>
          </p:sp>
        </p:grpSp>
        <p:sp>
          <p:nvSpPr>
            <p:cNvPr id="61" name="椭圆 6"/>
            <p:cNvSpPr/>
            <p:nvPr/>
          </p:nvSpPr>
          <p:spPr>
            <a:xfrm rot="19920000">
              <a:off x="5197399" y="2523458"/>
              <a:ext cx="870036" cy="1048464"/>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chemeClr val="tx2"/>
              </a:solidFill>
              <a:prstDash val="solid"/>
              <a:miter/>
            </a:ln>
          </p:spPr>
          <p:txBody>
            <a:bodyPr anchor="ctr"/>
            <a:lstStyle/>
            <a:p>
              <a:pPr algn="ctr"/>
              <a:endParaRPr lang="zh-CN" sz="2400">
                <a:solidFill>
                  <a:schemeClr val="bg2">
                    <a:lumMod val="50000"/>
                  </a:schemeClr>
                </a:solidFill>
                <a:latin typeface="FZYaSongS-B-GB"/>
                <a:ea typeface="FZYaSongS-B-GB"/>
              </a:endParaRPr>
            </a:p>
          </p:txBody>
        </p:sp>
        <p:sp>
          <p:nvSpPr>
            <p:cNvPr id="62" name="椭圆 6"/>
            <p:cNvSpPr/>
            <p:nvPr/>
          </p:nvSpPr>
          <p:spPr>
            <a:xfrm rot="19920000">
              <a:off x="5264501" y="2614629"/>
              <a:ext cx="718726" cy="866122"/>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chemeClr val="tx2"/>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sz="2400">
                <a:solidFill>
                  <a:schemeClr val="bg2">
                    <a:lumMod val="50000"/>
                  </a:schemeClr>
                </a:solidFill>
                <a:latin typeface="FZYaSongS-B-GB"/>
                <a:ea typeface="FZYaSongS-B-GB"/>
              </a:endParaRPr>
            </a:p>
          </p:txBody>
        </p:sp>
        <p:sp>
          <p:nvSpPr>
            <p:cNvPr id="63" name="TextBox 37"/>
            <p:cNvSpPr txBox="1"/>
            <p:nvPr/>
          </p:nvSpPr>
          <p:spPr>
            <a:xfrm>
              <a:off x="5314868" y="2757655"/>
              <a:ext cx="459025" cy="427552"/>
            </a:xfrm>
            <a:prstGeom prst="rect">
              <a:avLst/>
            </a:prstGeom>
            <a:noFill/>
          </p:spPr>
          <p:txBody>
            <a:bodyPr wrap="none">
              <a:spAutoFit/>
            </a:bodyPr>
            <a:lstStyle/>
            <a:p>
              <a:r>
                <a:rPr lang="en-US" sz="2400">
                  <a:ln cmpd="sng">
                    <a:solidFill>
                      <a:schemeClr val="bg1"/>
                    </a:solidFill>
                  </a:ln>
                  <a:solidFill>
                    <a:schemeClr val="bg2">
                      <a:lumMod val="50000"/>
                    </a:schemeClr>
                  </a:solidFill>
                  <a:effectLst>
                    <a:outerShdw dist="88900" sx="1000" sy="1000" algn="br" rotWithShape="0">
                      <a:schemeClr val="bg1"/>
                    </a:outerShdw>
                  </a:effectLst>
                  <a:latin typeface="FZYaSongS-B-GB"/>
                  <a:ea typeface="FZYaSongS-B-GB"/>
                </a:rPr>
                <a:t>03</a:t>
              </a:r>
              <a:endParaRPr lang="zh-CN" sz="2400">
                <a:ln cmpd="sng">
                  <a:solidFill>
                    <a:schemeClr val="bg1"/>
                  </a:solidFill>
                </a:ln>
                <a:solidFill>
                  <a:schemeClr val="bg2">
                    <a:lumMod val="50000"/>
                  </a:schemeClr>
                </a:solidFill>
                <a:effectLst>
                  <a:outerShdw dist="88900" sx="1000" sy="1000" algn="br" rotWithShape="0">
                    <a:schemeClr val="bg1"/>
                  </a:outerShdw>
                </a:effectLst>
                <a:latin typeface="FZYaSongS-B-GB"/>
                <a:ea typeface="FZYaSongS-B-GB"/>
              </a:endParaRPr>
            </a:p>
          </p:txBody>
        </p:sp>
        <p:sp>
          <p:nvSpPr>
            <p:cNvPr id="64" name="椭圆 6"/>
            <p:cNvSpPr/>
            <p:nvPr/>
          </p:nvSpPr>
          <p:spPr>
            <a:xfrm rot="19920000">
              <a:off x="7405699" y="1899826"/>
              <a:ext cx="870036" cy="1048464"/>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chemeClr val="tx2"/>
              </a:solidFill>
              <a:prstDash val="solid"/>
              <a:miter/>
            </a:ln>
          </p:spPr>
          <p:txBody>
            <a:bodyPr anchor="ctr"/>
            <a:lstStyle/>
            <a:p>
              <a:pPr algn="ctr"/>
              <a:endParaRPr lang="zh-CN" sz="2400">
                <a:solidFill>
                  <a:schemeClr val="bg2">
                    <a:lumMod val="50000"/>
                  </a:schemeClr>
                </a:solidFill>
                <a:latin typeface="FZYaSongS-B-GB"/>
                <a:ea typeface="FZYaSongS-B-GB"/>
              </a:endParaRPr>
            </a:p>
          </p:txBody>
        </p:sp>
        <p:sp>
          <p:nvSpPr>
            <p:cNvPr id="65" name="椭圆 6"/>
            <p:cNvSpPr/>
            <p:nvPr/>
          </p:nvSpPr>
          <p:spPr>
            <a:xfrm rot="19920000">
              <a:off x="7481039" y="1990997"/>
              <a:ext cx="718726" cy="866122"/>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chemeClr val="tx2"/>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sz="2400">
                <a:solidFill>
                  <a:schemeClr val="bg2">
                    <a:lumMod val="50000"/>
                  </a:schemeClr>
                </a:solidFill>
                <a:latin typeface="FZYaSongS-B-GB"/>
                <a:ea typeface="FZYaSongS-B-GB"/>
              </a:endParaRPr>
            </a:p>
          </p:txBody>
        </p:sp>
        <p:sp>
          <p:nvSpPr>
            <p:cNvPr id="66" name="TextBox 40"/>
            <p:cNvSpPr txBox="1"/>
            <p:nvPr/>
          </p:nvSpPr>
          <p:spPr>
            <a:xfrm>
              <a:off x="7538657" y="2134023"/>
              <a:ext cx="459025" cy="427552"/>
            </a:xfrm>
            <a:prstGeom prst="rect">
              <a:avLst/>
            </a:prstGeom>
            <a:noFill/>
          </p:spPr>
          <p:txBody>
            <a:bodyPr wrap="none">
              <a:spAutoFit/>
            </a:bodyPr>
            <a:lstStyle/>
            <a:p>
              <a:r>
                <a:rPr lang="en-US" sz="2400">
                  <a:ln cmpd="sng">
                    <a:solidFill>
                      <a:schemeClr val="bg1"/>
                    </a:solidFill>
                  </a:ln>
                  <a:solidFill>
                    <a:schemeClr val="bg2">
                      <a:lumMod val="50000"/>
                    </a:schemeClr>
                  </a:solidFill>
                  <a:effectLst>
                    <a:outerShdw dist="88900" sx="1000" sy="1000" algn="br" rotWithShape="0">
                      <a:schemeClr val="bg1"/>
                    </a:outerShdw>
                  </a:effectLst>
                  <a:latin typeface="FZYaSongS-B-GB"/>
                  <a:ea typeface="FZYaSongS-B-GB"/>
                </a:rPr>
                <a:t>05</a:t>
              </a:r>
              <a:endParaRPr lang="zh-CN" sz="2400">
                <a:ln cmpd="sng">
                  <a:solidFill>
                    <a:schemeClr val="bg1"/>
                  </a:solidFill>
                </a:ln>
                <a:solidFill>
                  <a:schemeClr val="bg2">
                    <a:lumMod val="50000"/>
                  </a:schemeClr>
                </a:solidFill>
                <a:effectLst>
                  <a:outerShdw dist="88900" sx="1000" sy="1000" algn="br" rotWithShape="0">
                    <a:schemeClr val="bg1"/>
                  </a:outerShdw>
                </a:effectLst>
                <a:latin typeface="FZYaSongS-B-GB"/>
                <a:ea typeface="FZYaSongS-B-GB"/>
              </a:endParaRPr>
            </a:p>
          </p:txBody>
        </p:sp>
        <p:sp>
          <p:nvSpPr>
            <p:cNvPr id="67" name="椭圆 6"/>
            <p:cNvSpPr/>
            <p:nvPr/>
          </p:nvSpPr>
          <p:spPr>
            <a:xfrm rot="8220000">
              <a:off x="4720523" y="4186171"/>
              <a:ext cx="870036" cy="1048464"/>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chemeClr val="tx1">
                  <a:lumMod val="75000"/>
                  <a:lumOff val="25000"/>
                </a:schemeClr>
              </a:solidFill>
              <a:prstDash val="solid"/>
              <a:miter/>
            </a:ln>
          </p:spPr>
          <p:txBody>
            <a:bodyPr anchor="ctr"/>
            <a:lstStyle/>
            <a:p>
              <a:pPr algn="ctr"/>
              <a:endParaRPr lang="zh-CN" sz="2400">
                <a:solidFill>
                  <a:schemeClr val="bg2">
                    <a:lumMod val="50000"/>
                  </a:schemeClr>
                </a:solidFill>
                <a:latin typeface="FZYaSongS-B-GB"/>
                <a:ea typeface="FZYaSongS-B-GB"/>
              </a:endParaRPr>
            </a:p>
          </p:txBody>
        </p:sp>
        <p:sp>
          <p:nvSpPr>
            <p:cNvPr id="68" name="椭圆 6"/>
            <p:cNvSpPr/>
            <p:nvPr/>
          </p:nvSpPr>
          <p:spPr>
            <a:xfrm rot="8220000">
              <a:off x="4796178" y="4277342"/>
              <a:ext cx="718726" cy="866122"/>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chemeClr val="tx1">
                <a:lumMod val="75000"/>
                <a:lumOff val="25000"/>
              </a:schemeClr>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sz="2400">
                <a:solidFill>
                  <a:schemeClr val="bg2">
                    <a:lumMod val="50000"/>
                  </a:schemeClr>
                </a:solidFill>
                <a:latin typeface="FZYaSongS-B-GB"/>
                <a:ea typeface="FZYaSongS-B-GB"/>
              </a:endParaRPr>
            </a:p>
          </p:txBody>
        </p:sp>
        <p:sp>
          <p:nvSpPr>
            <p:cNvPr id="69" name="TextBox 43"/>
            <p:cNvSpPr txBox="1"/>
            <p:nvPr/>
          </p:nvSpPr>
          <p:spPr>
            <a:xfrm>
              <a:off x="4929664" y="4531125"/>
              <a:ext cx="459025" cy="427552"/>
            </a:xfrm>
            <a:prstGeom prst="rect">
              <a:avLst/>
            </a:prstGeom>
            <a:noFill/>
          </p:spPr>
          <p:txBody>
            <a:bodyPr wrap="none">
              <a:spAutoFit/>
            </a:bodyPr>
            <a:lstStyle/>
            <a:p>
              <a:r>
                <a:rPr lang="en-US" sz="2400" dirty="0">
                  <a:ln cmpd="sng">
                    <a:solidFill>
                      <a:schemeClr val="bg1"/>
                    </a:solidFill>
                  </a:ln>
                  <a:solidFill>
                    <a:schemeClr val="bg2">
                      <a:lumMod val="50000"/>
                    </a:schemeClr>
                  </a:solidFill>
                  <a:effectLst>
                    <a:outerShdw dist="88900" sx="1000" sy="1000" algn="br" rotWithShape="0">
                      <a:schemeClr val="bg1"/>
                    </a:outerShdw>
                  </a:effectLst>
                  <a:latin typeface="FZYaSongS-B-GB"/>
                  <a:ea typeface="FZYaSongS-B-GB"/>
                </a:rPr>
                <a:t>02</a:t>
              </a:r>
              <a:endParaRPr lang="zh-CN" sz="2400" dirty="0">
                <a:ln cmpd="sng">
                  <a:solidFill>
                    <a:schemeClr val="bg1"/>
                  </a:solidFill>
                </a:ln>
                <a:solidFill>
                  <a:schemeClr val="bg2">
                    <a:lumMod val="50000"/>
                  </a:schemeClr>
                </a:solidFill>
                <a:effectLst>
                  <a:outerShdw dist="88900" sx="1000" sy="1000" algn="br" rotWithShape="0">
                    <a:schemeClr val="bg1"/>
                  </a:outerShdw>
                </a:effectLst>
                <a:latin typeface="FZYaSongS-B-GB"/>
                <a:ea typeface="FZYaSongS-B-GB"/>
              </a:endParaRPr>
            </a:p>
          </p:txBody>
        </p:sp>
        <p:sp>
          <p:nvSpPr>
            <p:cNvPr id="70" name="椭圆 6"/>
            <p:cNvSpPr/>
            <p:nvPr/>
          </p:nvSpPr>
          <p:spPr>
            <a:xfrm rot="8220000">
              <a:off x="7047012" y="3244267"/>
              <a:ext cx="870036" cy="1048464"/>
            </a:xfrm>
            <a:custGeom>
              <a:avLst/>
              <a:gdLst/>
              <a:ahLst/>
              <a:cxnLst/>
              <a:rect l="l" t="t" r="r" b="b"/>
              <a:pathLst>
                <a:path w="870036" h="1048464">
                  <a:moveTo>
                    <a:pt x="435018" y="0"/>
                  </a:moveTo>
                  <a:cubicBezTo>
                    <a:pt x="675272" y="0"/>
                    <a:pt x="870036" y="194764"/>
                    <a:pt x="870036" y="435018"/>
                  </a:cubicBezTo>
                  <a:cubicBezTo>
                    <a:pt x="870036" y="635938"/>
                    <a:pt x="733824" y="805044"/>
                    <a:pt x="548231" y="853269"/>
                  </a:cubicBezTo>
                  <a:lnTo>
                    <a:pt x="435018" y="1048464"/>
                  </a:lnTo>
                  <a:lnTo>
                    <a:pt x="321805" y="853269"/>
                  </a:lnTo>
                  <a:cubicBezTo>
                    <a:pt x="136212" y="805044"/>
                    <a:pt x="0" y="635938"/>
                    <a:pt x="0" y="435018"/>
                  </a:cubicBezTo>
                  <a:cubicBezTo>
                    <a:pt x="0" y="194764"/>
                    <a:pt x="194764" y="0"/>
                    <a:pt x="435018" y="0"/>
                  </a:cubicBezTo>
                  <a:close/>
                </a:path>
              </a:pathLst>
            </a:custGeom>
            <a:noFill/>
            <a:ln w="3175">
              <a:solidFill>
                <a:schemeClr val="tx1">
                  <a:lumMod val="75000"/>
                  <a:lumOff val="25000"/>
                </a:schemeClr>
              </a:solidFill>
              <a:prstDash val="solid"/>
              <a:miter/>
            </a:ln>
          </p:spPr>
          <p:txBody>
            <a:bodyPr anchor="ctr"/>
            <a:lstStyle/>
            <a:p>
              <a:pPr algn="ctr"/>
              <a:endParaRPr lang="zh-CN" sz="2400">
                <a:solidFill>
                  <a:schemeClr val="bg2">
                    <a:lumMod val="50000"/>
                  </a:schemeClr>
                </a:solidFill>
                <a:latin typeface="FZYaSongS-B-GB"/>
                <a:ea typeface="FZYaSongS-B-GB"/>
              </a:endParaRPr>
            </a:p>
          </p:txBody>
        </p:sp>
        <p:sp>
          <p:nvSpPr>
            <p:cNvPr id="71" name="椭圆 6"/>
            <p:cNvSpPr/>
            <p:nvPr/>
          </p:nvSpPr>
          <p:spPr>
            <a:xfrm rot="8220000">
              <a:off x="7122667" y="3335438"/>
              <a:ext cx="718726" cy="866122"/>
            </a:xfrm>
            <a:custGeom>
              <a:avLst/>
              <a:gdLst/>
              <a:ahLst/>
              <a:cxnLst/>
              <a:rect l="l" t="t" r="r" b="b"/>
              <a:pathLst>
                <a:path w="718726" h="866122">
                  <a:moveTo>
                    <a:pt x="359363" y="0"/>
                  </a:moveTo>
                  <a:cubicBezTo>
                    <a:pt x="557834" y="0"/>
                    <a:pt x="718726" y="160892"/>
                    <a:pt x="718726" y="359362"/>
                  </a:cubicBezTo>
                  <a:cubicBezTo>
                    <a:pt x="718726" y="525340"/>
                    <a:pt x="606203" y="665036"/>
                    <a:pt x="452887" y="704874"/>
                  </a:cubicBezTo>
                  <a:lnTo>
                    <a:pt x="359363" y="866122"/>
                  </a:lnTo>
                  <a:lnTo>
                    <a:pt x="265839" y="704874"/>
                  </a:lnTo>
                  <a:cubicBezTo>
                    <a:pt x="112523" y="665036"/>
                    <a:pt x="0" y="525340"/>
                    <a:pt x="0" y="359362"/>
                  </a:cubicBezTo>
                  <a:cubicBezTo>
                    <a:pt x="0" y="160892"/>
                    <a:pt x="160892" y="0"/>
                    <a:pt x="359363" y="0"/>
                  </a:cubicBezTo>
                  <a:close/>
                </a:path>
              </a:pathLst>
            </a:custGeom>
            <a:solidFill>
              <a:schemeClr val="tx1">
                <a:lumMod val="75000"/>
                <a:lumOff val="25000"/>
              </a:schemeClr>
            </a:solidFill>
            <a:ln w="15875"/>
            <a:effectLst>
              <a:outerShdw blurRad="190500" dist="63500" dir="2700000" algn="tl" rotWithShape="0">
                <a:srgbClr val="000000">
                  <a:alpha val="30000"/>
                </a:srgbClr>
              </a:outerShdw>
            </a:effectLst>
          </p:spPr>
          <p:txBody>
            <a:bodyPr vert="horz" wrap="square" lIns="115715" tIns="57857" rIns="115715" bIns="57857" numCol="1" anchor="t" anchorCtr="0"/>
            <a:lstStyle/>
            <a:p>
              <a:endParaRPr lang="zh-CN" sz="2400">
                <a:solidFill>
                  <a:schemeClr val="bg2">
                    <a:lumMod val="50000"/>
                  </a:schemeClr>
                </a:solidFill>
                <a:latin typeface="FZYaSongS-B-GB"/>
                <a:ea typeface="FZYaSongS-B-GB"/>
              </a:endParaRPr>
            </a:p>
          </p:txBody>
        </p:sp>
        <p:sp>
          <p:nvSpPr>
            <p:cNvPr id="72" name="TextBox 46"/>
            <p:cNvSpPr txBox="1"/>
            <p:nvPr/>
          </p:nvSpPr>
          <p:spPr>
            <a:xfrm>
              <a:off x="7267998" y="3603288"/>
              <a:ext cx="459025" cy="427552"/>
            </a:xfrm>
            <a:prstGeom prst="rect">
              <a:avLst/>
            </a:prstGeom>
            <a:noFill/>
          </p:spPr>
          <p:txBody>
            <a:bodyPr wrap="none">
              <a:spAutoFit/>
            </a:bodyPr>
            <a:lstStyle/>
            <a:p>
              <a:r>
                <a:rPr lang="en-US" sz="2400">
                  <a:ln cmpd="sng">
                    <a:solidFill>
                      <a:schemeClr val="bg1"/>
                    </a:solidFill>
                  </a:ln>
                  <a:solidFill>
                    <a:schemeClr val="bg2">
                      <a:lumMod val="50000"/>
                    </a:schemeClr>
                  </a:solidFill>
                  <a:effectLst>
                    <a:outerShdw dist="88900" sx="1000" sy="1000" algn="br" rotWithShape="0">
                      <a:schemeClr val="bg1"/>
                    </a:outerShdw>
                  </a:effectLst>
                  <a:latin typeface="FZYaSongS-B-GB"/>
                  <a:ea typeface="FZYaSongS-B-GB"/>
                </a:rPr>
                <a:t>04</a:t>
              </a:r>
              <a:endParaRPr lang="zh-CN" sz="2400">
                <a:ln cmpd="sng">
                  <a:solidFill>
                    <a:schemeClr val="bg1"/>
                  </a:solidFill>
                </a:ln>
                <a:solidFill>
                  <a:schemeClr val="bg2">
                    <a:lumMod val="50000"/>
                  </a:schemeClr>
                </a:solidFill>
                <a:effectLst>
                  <a:outerShdw dist="88900" sx="1000" sy="1000" algn="br" rotWithShape="0">
                    <a:schemeClr val="bg1"/>
                  </a:outerShdw>
                </a:effectLst>
                <a:latin typeface="FZYaSongS-B-GB"/>
                <a:ea typeface="FZYaSongS-B-GB"/>
              </a:endParaRPr>
            </a:p>
          </p:txBody>
        </p:sp>
        <p:grpSp>
          <p:nvGrpSpPr>
            <p:cNvPr id="73" name="组合 72"/>
            <p:cNvGrpSpPr/>
            <p:nvPr/>
          </p:nvGrpSpPr>
          <p:grpSpPr>
            <a:xfrm>
              <a:off x="6011478" y="3723734"/>
              <a:ext cx="2749892" cy="986669"/>
              <a:chOff x="4595929" y="3560792"/>
              <a:chExt cx="2557972" cy="917807"/>
            </a:xfrm>
          </p:grpSpPr>
          <p:cxnSp>
            <p:nvCxnSpPr>
              <p:cNvPr id="74" name="直接连接符 48"/>
              <p:cNvCxnSpPr/>
              <p:nvPr/>
            </p:nvCxnSpPr>
            <p:spPr>
              <a:xfrm>
                <a:off x="4595929" y="3560792"/>
                <a:ext cx="890241" cy="917807"/>
              </a:xfrm>
              <a:prstGeom prst="line">
                <a:avLst/>
              </a:prstGeom>
              <a:ln w="12700">
                <a:solidFill>
                  <a:schemeClr val="tx1">
                    <a:lumMod val="75000"/>
                    <a:lumOff val="25000"/>
                  </a:schemeClr>
                </a:solidFill>
                <a:prstDash val="dash"/>
                <a:miter/>
              </a:ln>
            </p:spPr>
          </p:cxnSp>
          <p:cxnSp>
            <p:nvCxnSpPr>
              <p:cNvPr id="75" name="直接连接符 49"/>
              <p:cNvCxnSpPr/>
              <p:nvPr/>
            </p:nvCxnSpPr>
            <p:spPr>
              <a:xfrm>
                <a:off x="5490347" y="4478599"/>
                <a:ext cx="1663554" cy="0"/>
              </a:xfrm>
              <a:prstGeom prst="line">
                <a:avLst/>
              </a:prstGeom>
              <a:ln w="12700">
                <a:solidFill>
                  <a:schemeClr val="tx1">
                    <a:lumMod val="75000"/>
                    <a:lumOff val="25000"/>
                  </a:schemeClr>
                </a:solidFill>
                <a:prstDash val="dash"/>
                <a:miter/>
              </a:ln>
            </p:spPr>
          </p:cxnSp>
        </p:grpSp>
        <p:grpSp>
          <p:nvGrpSpPr>
            <p:cNvPr id="76" name="组合 75"/>
            <p:cNvGrpSpPr/>
            <p:nvPr/>
          </p:nvGrpSpPr>
          <p:grpSpPr>
            <a:xfrm>
              <a:off x="8232834" y="3144409"/>
              <a:ext cx="2255815" cy="481922"/>
              <a:chOff x="2437324" y="4779478"/>
              <a:chExt cx="2098378" cy="448288"/>
            </a:xfrm>
          </p:grpSpPr>
          <p:cxnSp>
            <p:nvCxnSpPr>
              <p:cNvPr id="77" name="直接连接符 51"/>
              <p:cNvCxnSpPr/>
              <p:nvPr/>
            </p:nvCxnSpPr>
            <p:spPr>
              <a:xfrm>
                <a:off x="2437324" y="4779478"/>
                <a:ext cx="434824" cy="448288"/>
              </a:xfrm>
              <a:prstGeom prst="line">
                <a:avLst/>
              </a:prstGeom>
              <a:ln w="12700">
                <a:solidFill>
                  <a:schemeClr val="tx1">
                    <a:lumMod val="75000"/>
                    <a:lumOff val="25000"/>
                  </a:schemeClr>
                </a:solidFill>
                <a:prstDash val="dash"/>
                <a:miter/>
              </a:ln>
            </p:spPr>
          </p:cxnSp>
          <p:cxnSp>
            <p:nvCxnSpPr>
              <p:cNvPr id="78" name="直接连接符 52"/>
              <p:cNvCxnSpPr/>
              <p:nvPr/>
            </p:nvCxnSpPr>
            <p:spPr>
              <a:xfrm>
                <a:off x="2872148" y="5227766"/>
                <a:ext cx="1663554" cy="0"/>
              </a:xfrm>
              <a:prstGeom prst="line">
                <a:avLst/>
              </a:prstGeom>
              <a:ln w="12700">
                <a:solidFill>
                  <a:schemeClr val="tx1">
                    <a:lumMod val="75000"/>
                    <a:lumOff val="25000"/>
                  </a:schemeClr>
                </a:solidFill>
                <a:prstDash val="dash"/>
                <a:miter/>
              </a:ln>
            </p:spPr>
          </p:cxnSp>
        </p:grpSp>
        <p:grpSp>
          <p:nvGrpSpPr>
            <p:cNvPr id="79" name="组合 78"/>
            <p:cNvGrpSpPr/>
            <p:nvPr/>
          </p:nvGrpSpPr>
          <p:grpSpPr>
            <a:xfrm>
              <a:off x="4273930" y="2158441"/>
              <a:ext cx="2739491" cy="1005366"/>
              <a:chOff x="2979648" y="2104742"/>
              <a:chExt cx="2548297" cy="935200"/>
            </a:xfrm>
          </p:grpSpPr>
          <p:cxnSp>
            <p:nvCxnSpPr>
              <p:cNvPr id="80" name="直接连接符 54"/>
              <p:cNvCxnSpPr/>
              <p:nvPr/>
            </p:nvCxnSpPr>
            <p:spPr>
              <a:xfrm>
                <a:off x="2979648" y="2104742"/>
                <a:ext cx="1663554" cy="0"/>
              </a:xfrm>
              <a:prstGeom prst="line">
                <a:avLst/>
              </a:prstGeom>
              <a:ln w="12700">
                <a:solidFill>
                  <a:srgbClr val="404040"/>
                </a:solidFill>
                <a:prstDash val="dash"/>
                <a:miter/>
              </a:ln>
            </p:spPr>
          </p:cxnSp>
          <p:cxnSp>
            <p:nvCxnSpPr>
              <p:cNvPr id="81" name="直接连接符 55"/>
              <p:cNvCxnSpPr/>
              <p:nvPr/>
            </p:nvCxnSpPr>
            <p:spPr>
              <a:xfrm>
                <a:off x="4637704" y="2122135"/>
                <a:ext cx="890241" cy="917807"/>
              </a:xfrm>
              <a:prstGeom prst="line">
                <a:avLst/>
              </a:prstGeom>
              <a:ln w="12700">
                <a:solidFill>
                  <a:srgbClr val="404040"/>
                </a:solidFill>
                <a:prstDash val="dash"/>
                <a:miter/>
              </a:ln>
            </p:spPr>
          </p:cxnSp>
        </p:grpSp>
        <p:grpSp>
          <p:nvGrpSpPr>
            <p:cNvPr id="82" name="组合 81"/>
            <p:cNvGrpSpPr/>
            <p:nvPr/>
          </p:nvGrpSpPr>
          <p:grpSpPr>
            <a:xfrm>
              <a:off x="1902548" y="3088419"/>
              <a:ext cx="2765801" cy="989406"/>
              <a:chOff x="773770" y="2969816"/>
              <a:chExt cx="2572771" cy="920354"/>
            </a:xfrm>
          </p:grpSpPr>
          <p:cxnSp>
            <p:nvCxnSpPr>
              <p:cNvPr id="83" name="直接连接符 57"/>
              <p:cNvCxnSpPr/>
              <p:nvPr/>
            </p:nvCxnSpPr>
            <p:spPr>
              <a:xfrm>
                <a:off x="773770" y="2969816"/>
                <a:ext cx="1663554" cy="0"/>
              </a:xfrm>
              <a:prstGeom prst="line">
                <a:avLst/>
              </a:prstGeom>
              <a:ln w="12700">
                <a:solidFill>
                  <a:srgbClr val="404040"/>
                </a:solidFill>
                <a:prstDash val="dash"/>
                <a:miter/>
              </a:ln>
            </p:spPr>
          </p:cxnSp>
          <p:cxnSp>
            <p:nvCxnSpPr>
              <p:cNvPr id="84" name="直接连接符 58"/>
              <p:cNvCxnSpPr/>
              <p:nvPr/>
            </p:nvCxnSpPr>
            <p:spPr>
              <a:xfrm>
                <a:off x="2456300" y="2972363"/>
                <a:ext cx="890241" cy="917807"/>
              </a:xfrm>
              <a:prstGeom prst="line">
                <a:avLst/>
              </a:prstGeom>
              <a:ln w="12700">
                <a:solidFill>
                  <a:srgbClr val="404040"/>
                </a:solidFill>
                <a:prstDash val="dash"/>
                <a:miter/>
              </a:ln>
            </p:spPr>
          </p:cxnSp>
        </p:grpSp>
        <p:sp>
          <p:nvSpPr>
            <p:cNvPr id="85" name="TextBox 60"/>
            <p:cNvSpPr txBox="1"/>
            <p:nvPr/>
          </p:nvSpPr>
          <p:spPr>
            <a:xfrm>
              <a:off x="3421324" y="1613706"/>
              <a:ext cx="2711531" cy="484558"/>
            </a:xfrm>
            <a:prstGeom prst="rect">
              <a:avLst/>
            </a:prstGeom>
            <a:noFill/>
          </p:spPr>
          <p:txBody>
            <a:bodyPr wrap="square">
              <a:spAutoFit/>
            </a:bodyPr>
            <a:lstStyle/>
            <a:p>
              <a:pPr algn="r"/>
              <a:r>
                <a:rPr lang="zh-CN" sz="1400" dirty="0">
                  <a:solidFill>
                    <a:schemeClr val="bg1"/>
                  </a:solidFill>
                  <a:latin typeface="FZSongKeBenXiuKaiS-R-GB"/>
                  <a:ea typeface="FZSongKeBenXiuKaiS-R-GB"/>
                </a:rPr>
                <a:t>点击此处输入标题文本点击此处输入标题文本点击此处输入标题文本</a:t>
              </a:r>
              <a:endParaRPr lang="id-ID" sz="1400" dirty="0">
                <a:solidFill>
                  <a:schemeClr val="bg1"/>
                </a:solidFill>
                <a:latin typeface="FZSongKeBenXiuKaiS-R-GB"/>
                <a:ea typeface="FZSongKeBenXiuKaiS-R-GB"/>
              </a:endParaRPr>
            </a:p>
          </p:txBody>
        </p:sp>
        <p:sp>
          <p:nvSpPr>
            <p:cNvPr id="86" name="TextBox 62"/>
            <p:cNvSpPr txBox="1"/>
            <p:nvPr/>
          </p:nvSpPr>
          <p:spPr>
            <a:xfrm>
              <a:off x="1170653" y="2545536"/>
              <a:ext cx="2711531" cy="484558"/>
            </a:xfrm>
            <a:prstGeom prst="rect">
              <a:avLst/>
            </a:prstGeom>
            <a:noFill/>
          </p:spPr>
          <p:txBody>
            <a:bodyPr wrap="square">
              <a:spAutoFit/>
            </a:bodyPr>
            <a:lstStyle/>
            <a:p>
              <a:pPr algn="r"/>
              <a:r>
                <a:rPr lang="zh-CN" sz="1400" dirty="0">
                  <a:solidFill>
                    <a:schemeClr val="bg1"/>
                  </a:solidFill>
                  <a:latin typeface="FZSongKeBenXiuKaiS-R-GB"/>
                  <a:ea typeface="FZSongKeBenXiuKaiS-R-GB"/>
                </a:rPr>
                <a:t>点击此处输入标题文本点击此处输入标题文本点击此处输入标题文本</a:t>
              </a:r>
              <a:endParaRPr lang="id-ID" sz="1400" dirty="0">
                <a:solidFill>
                  <a:schemeClr val="bg1"/>
                </a:solidFill>
                <a:latin typeface="FZSongKeBenXiuKaiS-R-GB"/>
                <a:ea typeface="FZSongKeBenXiuKaiS-R-GB"/>
              </a:endParaRPr>
            </a:p>
          </p:txBody>
        </p:sp>
        <p:sp>
          <p:nvSpPr>
            <p:cNvPr id="87" name="TextBox 64"/>
            <p:cNvSpPr txBox="1"/>
            <p:nvPr/>
          </p:nvSpPr>
          <p:spPr>
            <a:xfrm>
              <a:off x="8569046" y="3679852"/>
              <a:ext cx="2711531" cy="484558"/>
            </a:xfrm>
            <a:prstGeom prst="rect">
              <a:avLst/>
            </a:prstGeom>
            <a:noFill/>
          </p:spPr>
          <p:txBody>
            <a:bodyPr wrap="square">
              <a:spAutoFit/>
            </a:bodyPr>
            <a:lstStyle/>
            <a:p>
              <a:r>
                <a:rPr lang="zh-CN" sz="1400" dirty="0">
                  <a:solidFill>
                    <a:schemeClr val="bg1"/>
                  </a:solidFill>
                  <a:latin typeface="FZSongKeBenXiuKaiS-R-GB"/>
                  <a:ea typeface="FZSongKeBenXiuKaiS-R-GB"/>
                </a:rPr>
                <a:t>点击此处输入标题文本点击此处输入标题文本点击此处输入标题文本</a:t>
              </a:r>
              <a:endParaRPr lang="id-ID" sz="1400" dirty="0">
                <a:solidFill>
                  <a:schemeClr val="bg1"/>
                </a:solidFill>
                <a:latin typeface="FZSongKeBenXiuKaiS-R-GB"/>
                <a:ea typeface="FZSongKeBenXiuKaiS-R-GB"/>
              </a:endParaRPr>
            </a:p>
          </p:txBody>
        </p:sp>
        <p:sp>
          <p:nvSpPr>
            <p:cNvPr id="88" name="TextBox 66"/>
            <p:cNvSpPr txBox="1"/>
            <p:nvPr/>
          </p:nvSpPr>
          <p:spPr>
            <a:xfrm>
              <a:off x="6968511" y="4813069"/>
              <a:ext cx="3102330" cy="484558"/>
            </a:xfrm>
            <a:prstGeom prst="rect">
              <a:avLst/>
            </a:prstGeom>
            <a:noFill/>
          </p:spPr>
          <p:txBody>
            <a:bodyPr wrap="square">
              <a:spAutoFit/>
            </a:bodyPr>
            <a:lstStyle/>
            <a:p>
              <a:r>
                <a:rPr lang="zh-CN" sz="1400" dirty="0">
                  <a:solidFill>
                    <a:schemeClr val="bg1"/>
                  </a:solidFill>
                  <a:latin typeface="FZSongKeBenXiuKaiS-R-GB"/>
                  <a:ea typeface="FZSongKeBenXiuKaiS-R-GB"/>
                </a:rPr>
                <a:t>点击此处输入标题文本点击此处输入标题文本点击此处输入标题文本</a:t>
              </a:r>
              <a:endParaRPr lang="id-ID" sz="1400" dirty="0">
                <a:solidFill>
                  <a:schemeClr val="bg1"/>
                </a:solidFill>
                <a:latin typeface="FZSongKeBenXiuKaiS-R-GB"/>
                <a:ea typeface="FZSongKeBenXiuKaiS-R-GB"/>
              </a:endParaRPr>
            </a:p>
          </p:txBody>
        </p:sp>
        <p:grpSp>
          <p:nvGrpSpPr>
            <p:cNvPr id="89" name="组合 88"/>
            <p:cNvGrpSpPr/>
            <p:nvPr/>
          </p:nvGrpSpPr>
          <p:grpSpPr>
            <a:xfrm>
              <a:off x="3710539" y="5067866"/>
              <a:ext cx="2518054" cy="537946"/>
              <a:chOff x="2437324" y="4779478"/>
              <a:chExt cx="2098378" cy="448288"/>
            </a:xfrm>
          </p:grpSpPr>
          <p:cxnSp>
            <p:nvCxnSpPr>
              <p:cNvPr id="90" name="直接连接符 68"/>
              <p:cNvCxnSpPr/>
              <p:nvPr/>
            </p:nvCxnSpPr>
            <p:spPr>
              <a:xfrm>
                <a:off x="2437324" y="4779478"/>
                <a:ext cx="434824" cy="448288"/>
              </a:xfrm>
              <a:prstGeom prst="line">
                <a:avLst/>
              </a:prstGeom>
              <a:ln w="12700">
                <a:solidFill>
                  <a:schemeClr val="tx1">
                    <a:lumMod val="75000"/>
                    <a:lumOff val="25000"/>
                  </a:schemeClr>
                </a:solidFill>
                <a:prstDash val="dash"/>
                <a:miter/>
              </a:ln>
            </p:spPr>
          </p:cxnSp>
          <p:cxnSp>
            <p:nvCxnSpPr>
              <p:cNvPr id="91" name="直接连接符 69"/>
              <p:cNvCxnSpPr/>
              <p:nvPr/>
            </p:nvCxnSpPr>
            <p:spPr>
              <a:xfrm>
                <a:off x="2872148" y="5227766"/>
                <a:ext cx="1663554" cy="0"/>
              </a:xfrm>
              <a:prstGeom prst="line">
                <a:avLst/>
              </a:prstGeom>
              <a:ln w="12700">
                <a:solidFill>
                  <a:schemeClr val="tx1">
                    <a:lumMod val="75000"/>
                    <a:lumOff val="25000"/>
                  </a:schemeClr>
                </a:solidFill>
                <a:prstDash val="dash"/>
                <a:miter/>
              </a:ln>
            </p:spPr>
          </p:cxnSp>
        </p:grpSp>
        <p:sp>
          <p:nvSpPr>
            <p:cNvPr id="92" name="TextBox 71"/>
            <p:cNvSpPr txBox="1"/>
            <p:nvPr/>
          </p:nvSpPr>
          <p:spPr>
            <a:xfrm>
              <a:off x="4108580" y="5699740"/>
              <a:ext cx="2711531" cy="484558"/>
            </a:xfrm>
            <a:prstGeom prst="rect">
              <a:avLst/>
            </a:prstGeom>
            <a:noFill/>
          </p:spPr>
          <p:txBody>
            <a:bodyPr wrap="square">
              <a:spAutoFit/>
            </a:bodyPr>
            <a:lstStyle/>
            <a:p>
              <a:r>
                <a:rPr lang="zh-CN" sz="1400" dirty="0">
                  <a:solidFill>
                    <a:schemeClr val="bg1"/>
                  </a:solidFill>
                  <a:latin typeface="FZSongKeBenXiuKaiS-R-GB"/>
                  <a:ea typeface="FZSongKeBenXiuKaiS-R-GB"/>
                </a:rPr>
                <a:t>点击此处输入标题文本点击此处输入标题文本点击此处输入标题文本</a:t>
              </a:r>
              <a:endParaRPr lang="id-ID" sz="1400" dirty="0">
                <a:solidFill>
                  <a:schemeClr val="bg1"/>
                </a:solidFill>
                <a:latin typeface="FZSongKeBenXiuKaiS-R-GB"/>
                <a:ea typeface="FZSongKeBenXiuKaiS-R-GB"/>
              </a:endParaRPr>
            </a:p>
          </p:txBody>
        </p:sp>
      </p:grpSp>
      <p:sp>
        <p:nvSpPr>
          <p:cNvPr id="93" name="文本框 10"/>
          <p:cNvSpPr txBox="1">
            <a:spLocks noChangeArrowheads="1"/>
          </p:cNvSpPr>
          <p:nvPr/>
        </p:nvSpPr>
        <p:spPr>
          <a:xfrm>
            <a:off x="519817" y="402348"/>
            <a:ext cx="2960686" cy="707886"/>
          </a:xfrm>
          <a:prstGeom prst="rect">
            <a:avLst/>
          </a:prstGeom>
          <a:noFill/>
          <a:ln>
            <a:noFill/>
          </a:ln>
        </p:spPr>
        <p:txBody>
          <a:bodyPr wrap="square">
            <a:spAutoFit/>
          </a:bodyPr>
          <a:lstStyle>
            <a:lvl1pPr lvl="0">
              <a:defRPr>
                <a:solidFill>
                  <a:schemeClr val="tx1"/>
                </a:solidFill>
                <a:latin typeface="Arial"/>
                <a:ea typeface="微软雅黑"/>
              </a:defRPr>
            </a:lvl1pPr>
            <a:lvl2pPr marL="742950" lvl="1" indent="-285750">
              <a:defRPr>
                <a:solidFill>
                  <a:schemeClr val="tx1"/>
                </a:solidFill>
                <a:latin typeface="Arial"/>
                <a:ea typeface="微软雅黑"/>
              </a:defRPr>
            </a:lvl2pPr>
            <a:lvl3pPr marL="1143000" lvl="2" indent="-228600">
              <a:defRPr>
                <a:solidFill>
                  <a:schemeClr val="tx1"/>
                </a:solidFill>
                <a:latin typeface="Arial"/>
                <a:ea typeface="微软雅黑"/>
              </a:defRPr>
            </a:lvl3pPr>
            <a:lvl4pPr marL="1600200" lvl="3" indent="-228600">
              <a:defRPr>
                <a:solidFill>
                  <a:schemeClr val="tx1"/>
                </a:solidFill>
                <a:latin typeface="Arial"/>
                <a:ea typeface="微软雅黑"/>
              </a:defRPr>
            </a:lvl4pPr>
            <a:lvl5pPr marL="2057400" lvl="4" indent="-228600">
              <a:defRPr>
                <a:solidFill>
                  <a:schemeClr val="tx1"/>
                </a:solidFill>
                <a:latin typeface="Arial"/>
                <a:ea typeface="微软雅黑"/>
              </a:defRPr>
            </a:lvl5pPr>
            <a:lvl6pPr marL="2514600" lvl="5" indent="-228600">
              <a:spcBef>
                <a:spcPct val="0"/>
              </a:spcBef>
              <a:spcAft>
                <a:spcPct val="0"/>
              </a:spcAft>
              <a:defRPr>
                <a:solidFill>
                  <a:schemeClr val="tx1"/>
                </a:solidFill>
                <a:latin typeface="Arial"/>
                <a:ea typeface="微软雅黑"/>
              </a:defRPr>
            </a:lvl6pPr>
            <a:lvl7pPr marL="2971800" lvl="6" indent="-228600">
              <a:spcBef>
                <a:spcPct val="0"/>
              </a:spcBef>
              <a:spcAft>
                <a:spcPct val="0"/>
              </a:spcAft>
              <a:defRPr>
                <a:solidFill>
                  <a:schemeClr val="tx1"/>
                </a:solidFill>
                <a:latin typeface="Arial"/>
                <a:ea typeface="微软雅黑"/>
              </a:defRPr>
            </a:lvl7pPr>
            <a:lvl8pPr marL="3429000" lvl="7" indent="-228600">
              <a:spcBef>
                <a:spcPct val="0"/>
              </a:spcBef>
              <a:spcAft>
                <a:spcPct val="0"/>
              </a:spcAft>
              <a:defRPr>
                <a:solidFill>
                  <a:schemeClr val="tx1"/>
                </a:solidFill>
                <a:latin typeface="Arial"/>
                <a:ea typeface="微软雅黑"/>
              </a:defRPr>
            </a:lvl8pPr>
            <a:lvl9pPr marL="3886200" lvl="8" indent="-228600">
              <a:spcBef>
                <a:spcPct val="0"/>
              </a:spcBef>
              <a:spcAft>
                <a:spcPct val="0"/>
              </a:spcAft>
              <a:defRPr>
                <a:solidFill>
                  <a:schemeClr val="tx1"/>
                </a:solidFill>
                <a:latin typeface="Arial"/>
                <a:ea typeface="微软雅黑"/>
              </a:defRPr>
            </a:lvl9pPr>
          </a:lstStyle>
          <a:p>
            <a:r>
              <a:rPr lang="zh-CN" sz="4000" b="1" dirty="0">
                <a:solidFill>
                  <a:schemeClr val="bg2">
                    <a:lumMod val="50000"/>
                  </a:schemeClr>
                </a:solidFill>
                <a:latin typeface="Source Han Serif SC Heavy"/>
                <a:ea typeface="Source Han Serif SC Heavy"/>
              </a:rPr>
              <a:t>输入标题</a:t>
            </a:r>
            <a:endParaRPr lang="en-US" sz="4000" b="1" dirty="0">
              <a:solidFill>
                <a:schemeClr val="bg2">
                  <a:lumMod val="50000"/>
                </a:schemeClr>
              </a:solidFill>
              <a:latin typeface="Source Han Serif SC Heavy"/>
              <a:ea typeface="Source Han Serif SC Heavy"/>
            </a:endParaRPr>
          </a:p>
        </p:txBody>
      </p:sp>
      <p:pic>
        <p:nvPicPr>
          <p:cNvPr id="94" name="图片 93">
            <a:extLst>
              <a:ext uri="{FF2B5EF4-FFF2-40B4-BE49-F238E27FC236}">
                <a16:creationId xmlns:a16="http://schemas.microsoft.com/office/drawing/2014/main" id="{24E93271-27B4-4F9F-A6EE-897936B29E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6051" y="-110180"/>
            <a:ext cx="3190128" cy="11640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7A92612E-FE7E-4C0A-A23D-CB3D7575EA05}"/>
              </a:ext>
            </a:extLst>
          </p:cNvPr>
          <p:cNvSpPr/>
          <p:nvPr/>
        </p:nvSpPr>
        <p:spPr>
          <a:xfrm>
            <a:off x="-69448" y="11574"/>
            <a:ext cx="12292521" cy="68580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F019FC4A-442A-43D0-B4FA-AEC18686C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038" y="0"/>
            <a:ext cx="5131709" cy="6858000"/>
          </a:xfrm>
          <a:prstGeom prst="rect">
            <a:avLst/>
          </a:prstGeom>
        </p:spPr>
      </p:pic>
      <p:grpSp>
        <p:nvGrpSpPr>
          <p:cNvPr id="10" name="组合 9"/>
          <p:cNvGrpSpPr/>
          <p:nvPr/>
        </p:nvGrpSpPr>
        <p:grpSpPr>
          <a:xfrm>
            <a:off x="0" y="0"/>
            <a:ext cx="985517" cy="6858000"/>
            <a:chOff x="-2" y="0"/>
            <a:chExt cx="985517" cy="6858000"/>
          </a:xfrm>
        </p:grpSpPr>
        <p:cxnSp>
          <p:nvCxnSpPr>
            <p:cNvPr id="11" name="直接连接符 10"/>
            <p:cNvCxnSpPr/>
            <p:nvPr/>
          </p:nvCxnSpPr>
          <p:spPr>
            <a:xfrm>
              <a:off x="254000" y="0"/>
              <a:ext cx="0" cy="6858000"/>
            </a:xfrm>
            <a:prstGeom prst="line">
              <a:avLst/>
            </a:prstGeom>
            <a:ln w="6350">
              <a:solidFill>
                <a:schemeClr val="bg2">
                  <a:lumMod val="75000"/>
                </a:schemeClr>
              </a:solidFill>
              <a:prstDash val="solid"/>
              <a:miter/>
            </a:ln>
          </p:spPr>
        </p:cxnSp>
        <p:sp>
          <p:nvSpPr>
            <p:cNvPr id="12" name="矩形 11"/>
            <p:cNvSpPr/>
            <p:nvPr/>
          </p:nvSpPr>
          <p:spPr>
            <a:xfrm rot="10800000">
              <a:off x="-2" y="2580640"/>
              <a:ext cx="985517" cy="1690328"/>
            </a:xfrm>
            <a:prstGeom prst="rect">
              <a:avLst/>
            </a:prstGeom>
            <a:solidFill>
              <a:srgbClr val="FFFFFF"/>
            </a:solidFill>
            <a:ln>
              <a:noFill/>
            </a:ln>
          </p:spPr>
          <p:txBody>
            <a:bodyPr anchor="ctr"/>
            <a:lstStyle/>
            <a:p>
              <a:pPr algn="ctr"/>
              <a:endParaRPr lang="zh-CN">
                <a:solidFill>
                  <a:schemeClr val="lt1"/>
                </a:solidFill>
                <a:latin typeface="思源黑体 Light"/>
              </a:endParaRPr>
            </a:p>
          </p:txBody>
        </p:sp>
        <p:sp>
          <p:nvSpPr>
            <p:cNvPr id="13" name="矩形 12"/>
            <p:cNvSpPr/>
            <p:nvPr/>
          </p:nvSpPr>
          <p:spPr>
            <a:xfrm rot="10800000">
              <a:off x="242210" y="2706328"/>
              <a:ext cx="511259" cy="1445344"/>
            </a:xfrm>
            <a:prstGeom prst="rect">
              <a:avLst/>
            </a:prstGeom>
            <a:solidFill>
              <a:schemeClr val="bg2">
                <a:lumMod val="75000"/>
              </a:schemeClr>
            </a:solidFill>
            <a:ln>
              <a:noFill/>
            </a:ln>
          </p:spPr>
          <p:txBody>
            <a:bodyPr anchor="ctr"/>
            <a:lstStyle/>
            <a:p>
              <a:pPr algn="ctr"/>
              <a:endParaRPr lang="zh-CN">
                <a:solidFill>
                  <a:schemeClr val="lt1"/>
                </a:solidFill>
                <a:latin typeface="思源黑体 Light"/>
              </a:endParaRPr>
            </a:p>
          </p:txBody>
        </p:sp>
        <p:cxnSp>
          <p:nvCxnSpPr>
            <p:cNvPr id="14" name="直接连接符 13"/>
            <p:cNvCxnSpPr/>
            <p:nvPr/>
          </p:nvCxnSpPr>
          <p:spPr>
            <a:xfrm>
              <a:off x="242210" y="2580640"/>
              <a:ext cx="637200" cy="0"/>
            </a:xfrm>
            <a:prstGeom prst="line">
              <a:avLst/>
            </a:prstGeom>
            <a:ln w="6350">
              <a:solidFill>
                <a:schemeClr val="bg2">
                  <a:lumMod val="75000"/>
                </a:schemeClr>
              </a:solidFill>
              <a:prstDash val="solid"/>
              <a:miter/>
            </a:ln>
          </p:spPr>
        </p:cxnSp>
        <p:cxnSp>
          <p:nvCxnSpPr>
            <p:cNvPr id="22" name="直接连接符 21"/>
            <p:cNvCxnSpPr/>
            <p:nvPr/>
          </p:nvCxnSpPr>
          <p:spPr>
            <a:xfrm>
              <a:off x="883920" y="2580640"/>
              <a:ext cx="0" cy="1690328"/>
            </a:xfrm>
            <a:prstGeom prst="line">
              <a:avLst/>
            </a:prstGeom>
            <a:ln w="6350">
              <a:solidFill>
                <a:schemeClr val="bg2">
                  <a:lumMod val="75000"/>
                </a:schemeClr>
              </a:solidFill>
              <a:prstDash val="solid"/>
              <a:miter/>
            </a:ln>
          </p:spPr>
        </p:cxnSp>
        <p:cxnSp>
          <p:nvCxnSpPr>
            <p:cNvPr id="23" name="直接连接符 22"/>
            <p:cNvCxnSpPr/>
            <p:nvPr/>
          </p:nvCxnSpPr>
          <p:spPr>
            <a:xfrm>
              <a:off x="254000" y="4270968"/>
              <a:ext cx="637200" cy="0"/>
            </a:xfrm>
            <a:prstGeom prst="line">
              <a:avLst/>
            </a:prstGeom>
            <a:ln w="6350">
              <a:solidFill>
                <a:schemeClr val="bg2">
                  <a:lumMod val="75000"/>
                </a:schemeClr>
              </a:solidFill>
              <a:prstDash val="solid"/>
              <a:miter/>
            </a:ln>
          </p:spPr>
        </p:cxnSp>
      </p:grpSp>
      <p:sp>
        <p:nvSpPr>
          <p:cNvPr id="17" name="矩形 16"/>
          <p:cNvSpPr/>
          <p:nvPr/>
        </p:nvSpPr>
        <p:spPr>
          <a:xfrm>
            <a:off x="4439164" y="1782008"/>
            <a:ext cx="3391136" cy="3347901"/>
          </a:xfrm>
          <a:prstGeom prst="rect">
            <a:avLst/>
          </a:prstGeom>
          <a:solidFill>
            <a:schemeClr val="bg1">
              <a:alpha val="89000"/>
              <a:lumMod val="95000"/>
            </a:schemeClr>
          </a:solidFill>
          <a:ln>
            <a:noFill/>
          </a:ln>
        </p:spPr>
        <p:txBody>
          <a:bodyPr anchor="ctr"/>
          <a:lstStyle/>
          <a:p>
            <a:pPr algn="ctr"/>
            <a:endParaRPr lang="zh-CN" kern="0">
              <a:solidFill>
                <a:srgbClr val="FFFFFF"/>
              </a:solidFill>
              <a:latin typeface="思源黑体 Light"/>
              <a:ea typeface="思源黑体 Light"/>
            </a:endParaRPr>
          </a:p>
        </p:txBody>
      </p:sp>
      <p:grpSp>
        <p:nvGrpSpPr>
          <p:cNvPr id="27" name="组合 26"/>
          <p:cNvGrpSpPr/>
          <p:nvPr/>
        </p:nvGrpSpPr>
        <p:grpSpPr>
          <a:xfrm>
            <a:off x="4306188" y="2114968"/>
            <a:ext cx="3657090" cy="2581319"/>
            <a:chOff x="6096000" y="2395753"/>
            <a:chExt cx="3657090" cy="2581319"/>
          </a:xfrm>
          <a:noFill/>
        </p:grpSpPr>
        <p:sp>
          <p:nvSpPr>
            <p:cNvPr id="28" name="矩形 27"/>
            <p:cNvSpPr/>
            <p:nvPr/>
          </p:nvSpPr>
          <p:spPr>
            <a:xfrm>
              <a:off x="6096000" y="4450389"/>
              <a:ext cx="3657090" cy="526683"/>
            </a:xfrm>
            <a:prstGeom prst="rect">
              <a:avLst/>
            </a:prstGeom>
            <a:grpFill/>
          </p:spPr>
          <p:txBody>
            <a:bodyPr wrap="square">
              <a:spAutoFit/>
            </a:bodyPr>
            <a:lstStyle/>
            <a:p>
              <a:pPr algn="ctr">
                <a:lnSpc>
                  <a:spcPts val="3000"/>
                </a:lnSpc>
              </a:pPr>
              <a:r>
                <a:rPr lang="zh-CN" sz="4400" b="1" dirty="0">
                  <a:solidFill>
                    <a:schemeClr val="accent3">
                      <a:lumMod val="75000"/>
                    </a:schemeClr>
                  </a:solidFill>
                  <a:latin typeface="Source Han Serif SC Heavy"/>
                  <a:ea typeface="Source Han Serif SC Heavy"/>
                </a:rPr>
                <a:t>输入标题</a:t>
              </a:r>
            </a:p>
          </p:txBody>
        </p:sp>
        <p:sp>
          <p:nvSpPr>
            <p:cNvPr id="29" name="文本框 28"/>
            <p:cNvSpPr txBox="1"/>
            <p:nvPr/>
          </p:nvSpPr>
          <p:spPr>
            <a:xfrm>
              <a:off x="6996695" y="3398638"/>
              <a:ext cx="1959896" cy="338554"/>
            </a:xfrm>
            <a:prstGeom prst="rect">
              <a:avLst/>
            </a:prstGeom>
            <a:grpFill/>
          </p:spPr>
          <p:txBody>
            <a:bodyPr wrap="none">
              <a:spAutoFit/>
            </a:bodyPr>
            <a:lstStyle/>
            <a:p>
              <a:pPr algn="ctr"/>
              <a:r>
                <a:rPr lang="en-US" sz="1600" spc="800" dirty="0">
                  <a:solidFill>
                    <a:schemeClr val="accent4">
                      <a:lumMod val="75000"/>
                    </a:schemeClr>
                  </a:solidFill>
                  <a:latin typeface="Source Han Serif SC Light"/>
                  <a:ea typeface="Source Han Serif SC Light"/>
                </a:rPr>
                <a:t>Thank</a:t>
              </a:r>
              <a:r>
                <a:rPr lang="zh-CN" sz="1600" spc="800" dirty="0">
                  <a:solidFill>
                    <a:schemeClr val="accent4">
                      <a:lumMod val="75000"/>
                    </a:schemeClr>
                  </a:solidFill>
                  <a:latin typeface="Source Han Serif SC Light"/>
                  <a:ea typeface="Source Han Serif SC Light"/>
                </a:rPr>
                <a:t> </a:t>
              </a:r>
              <a:r>
                <a:rPr lang="en-US" sz="1600" spc="800" dirty="0">
                  <a:solidFill>
                    <a:schemeClr val="accent4">
                      <a:lumMod val="75000"/>
                    </a:schemeClr>
                  </a:solidFill>
                  <a:latin typeface="Source Han Serif SC Light"/>
                  <a:ea typeface="Source Han Serif SC Light"/>
                </a:rPr>
                <a:t>You</a:t>
              </a:r>
              <a:endParaRPr lang="zh-CN" sz="1600" spc="800" dirty="0">
                <a:solidFill>
                  <a:schemeClr val="accent4">
                    <a:lumMod val="75000"/>
                  </a:schemeClr>
                </a:solidFill>
                <a:latin typeface="Source Han Serif SC Light"/>
                <a:ea typeface="Source Han Serif SC Light"/>
              </a:endParaRPr>
            </a:p>
          </p:txBody>
        </p:sp>
        <p:sp>
          <p:nvSpPr>
            <p:cNvPr id="30" name="TextBox 76"/>
            <p:cNvSpPr txBox="1"/>
            <p:nvPr/>
          </p:nvSpPr>
          <p:spPr>
            <a:xfrm>
              <a:off x="6882433" y="2395753"/>
              <a:ext cx="2084225" cy="923330"/>
            </a:xfrm>
            <a:prstGeom prst="rect">
              <a:avLst/>
            </a:prstGeom>
            <a:grpFill/>
          </p:spPr>
          <p:txBody>
            <a:bodyPr wrap="none">
              <a:spAutoFit/>
            </a:bodyPr>
            <a:lstStyle/>
            <a:p>
              <a:pPr marL="0" lvl="0" indent="0" algn="ctr" defTabSz="914400">
                <a:lnSpc>
                  <a:spcPct val="100000"/>
                </a:lnSpc>
                <a:spcBef>
                  <a:spcPts val="0"/>
                </a:spcBef>
                <a:spcAft>
                  <a:spcPts val="0"/>
                </a:spcAft>
                <a:buClrTx/>
                <a:buSzTx/>
                <a:buFontTx/>
                <a:buNone/>
              </a:pPr>
              <a:r>
                <a:rPr lang="zh-CN" sz="5400" b="1" u="none" strike="noStrike" kern="1200" spc="0" baseline="0" dirty="0">
                  <a:ln>
                    <a:noFill/>
                  </a:ln>
                  <a:solidFill>
                    <a:schemeClr val="accent3">
                      <a:lumMod val="75000"/>
                    </a:schemeClr>
                  </a:solidFill>
                  <a:latin typeface="Source Han Serif SC Heavy"/>
                  <a:ea typeface="Source Han Serif SC Heavy"/>
                </a:rPr>
                <a:t>谢   谢</a:t>
              </a:r>
            </a:p>
          </p:txBody>
        </p:sp>
      </p:grpSp>
      <p:cxnSp>
        <p:nvCxnSpPr>
          <p:cNvPr id="31" name="直接连接符 30"/>
          <p:cNvCxnSpPr/>
          <p:nvPr/>
        </p:nvCxnSpPr>
        <p:spPr>
          <a:xfrm flipH="1">
            <a:off x="8638137" y="1283780"/>
            <a:ext cx="863282" cy="0"/>
          </a:xfrm>
          <a:prstGeom prst="line">
            <a:avLst/>
          </a:prstGeom>
          <a:ln w="6350">
            <a:solidFill>
              <a:schemeClr val="bg2">
                <a:lumMod val="75000"/>
              </a:schemeClr>
            </a:solidFill>
            <a:prstDash val="solid"/>
            <a:miter/>
          </a:ln>
        </p:spPr>
      </p:cxnSp>
      <p:cxnSp>
        <p:nvCxnSpPr>
          <p:cNvPr id="32" name="直接连接符 31"/>
          <p:cNvCxnSpPr/>
          <p:nvPr/>
        </p:nvCxnSpPr>
        <p:spPr>
          <a:xfrm flipH="1">
            <a:off x="8638137" y="5896420"/>
            <a:ext cx="863282" cy="0"/>
          </a:xfrm>
          <a:prstGeom prst="line">
            <a:avLst/>
          </a:prstGeom>
          <a:ln w="6350">
            <a:solidFill>
              <a:schemeClr val="bg2">
                <a:lumMod val="75000"/>
              </a:schemeClr>
            </a:solidFill>
            <a:prstDash val="solid"/>
            <a:miter/>
          </a:ln>
        </p:spPr>
      </p:cxnSp>
      <p:cxnSp>
        <p:nvCxnSpPr>
          <p:cNvPr id="33" name="直接连接符 32"/>
          <p:cNvCxnSpPr/>
          <p:nvPr/>
        </p:nvCxnSpPr>
        <p:spPr>
          <a:xfrm>
            <a:off x="9501419" y="1283780"/>
            <a:ext cx="0" cy="4612640"/>
          </a:xfrm>
          <a:prstGeom prst="line">
            <a:avLst/>
          </a:prstGeom>
          <a:ln w="6350">
            <a:solidFill>
              <a:schemeClr val="bg2">
                <a:lumMod val="75000"/>
              </a:schemeClr>
            </a:solidFill>
            <a:prstDash val="solid"/>
            <a:miter/>
          </a:ln>
        </p:spPr>
      </p:cxnSp>
      <p:cxnSp>
        <p:nvCxnSpPr>
          <p:cNvPr id="3" name="直线连接符 2"/>
          <p:cNvCxnSpPr/>
          <p:nvPr/>
        </p:nvCxnSpPr>
        <p:spPr>
          <a:xfrm>
            <a:off x="4903221" y="3694139"/>
            <a:ext cx="2463023" cy="0"/>
          </a:xfrm>
          <a:prstGeom prst="line">
            <a:avLst/>
          </a:prstGeom>
          <a:ln w="19050">
            <a:solidFill>
              <a:schemeClr val="bg2">
                <a:lumMod val="75000"/>
              </a:schemeClr>
            </a:solidFill>
            <a:prstDash val="solid"/>
            <a:miter/>
          </a:ln>
        </p:spPr>
      </p:cxnSp>
      <p:pic>
        <p:nvPicPr>
          <p:cNvPr id="26" name="图片 25">
            <a:extLst>
              <a:ext uri="{FF2B5EF4-FFF2-40B4-BE49-F238E27FC236}">
                <a16:creationId xmlns:a16="http://schemas.microsoft.com/office/drawing/2014/main" id="{4B4BC7B6-0500-7FF7-5B1E-A0665B5E7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0451" y="5861694"/>
            <a:ext cx="2627110" cy="958639"/>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D4D4D"/>
      </a:accent1>
      <a:accent2>
        <a:srgbClr val="5F5F5F"/>
      </a:accent2>
      <a:accent3>
        <a:srgbClr val="808080"/>
      </a:accent3>
      <a:accent4>
        <a:srgbClr val="969696"/>
      </a:accent4>
      <a:accent5>
        <a:srgbClr val="B2B2B2"/>
      </a:accent5>
      <a:accent6>
        <a:srgbClr val="C6C6C6"/>
      </a:accent6>
      <a:hlink>
        <a:srgbClr val="4D4D4D"/>
      </a:hlink>
      <a:folHlink>
        <a:srgbClr val="BFBFBF"/>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359</Words>
  <Application>Microsoft Office PowerPoint</Application>
  <PresentationFormat>宽屏</PresentationFormat>
  <Paragraphs>62</Paragraphs>
  <Slides>9</Slides>
  <Notes>6</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9</vt:i4>
      </vt:variant>
    </vt:vector>
  </HeadingPairs>
  <TitlesOfParts>
    <vt:vector size="25" baseType="lpstr">
      <vt:lpstr>FZSongKeBenXiuKaiS-R-GB</vt:lpstr>
      <vt:lpstr>FZYaSongS-B-GB</vt:lpstr>
      <vt:lpstr>Source Han Serif SC Heavy</vt:lpstr>
      <vt:lpstr>Source Han Serif SC Light</vt:lpstr>
      <vt:lpstr>等线</vt:lpstr>
      <vt:lpstr>思源黑体</vt:lpstr>
      <vt:lpstr>思源黑体 CN Bold</vt:lpstr>
      <vt:lpstr>思源黑体 CN Heavy</vt:lpstr>
      <vt:lpstr>思源黑体 CN Light</vt:lpstr>
      <vt:lpstr>思源黑体 CN Regular</vt:lpstr>
      <vt:lpstr>思源黑体 Light</vt:lpstr>
      <vt:lpstr>微软雅黑</vt:lpstr>
      <vt:lpstr>字魂95号-手刻宋</vt:lpstr>
      <vt:lpstr>Arial</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罗杨杨</dc:creator>
  <cp:lastModifiedBy>罗 杨</cp:lastModifiedBy>
  <cp:revision>18</cp:revision>
  <dcterms:modified xsi:type="dcterms:W3CDTF">2022-04-21T04:46:14Z</dcterms:modified>
</cp:coreProperties>
</file>